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100"/>
    <a:srgbClr val="FFF777"/>
    <a:srgbClr val="B1783F"/>
    <a:srgbClr val="969600"/>
    <a:srgbClr val="AB743D"/>
    <a:srgbClr val="8EB8D8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917" autoAdjust="0"/>
  </p:normalViewPr>
  <p:slideViewPr>
    <p:cSldViewPr snapToGrid="0" snapToObjects="1">
      <p:cViewPr>
        <p:scale>
          <a:sx n="140" d="100"/>
          <a:sy n="140" d="100"/>
        </p:scale>
        <p:origin x="-2272" y="-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9" name="Elbow Connector 88"/>
          <p:cNvCxnSpPr/>
          <p:nvPr/>
        </p:nvCxnSpPr>
        <p:spPr bwMode="auto">
          <a:xfrm>
            <a:off x="2759496" y="2793830"/>
            <a:ext cx="457200" cy="64008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22648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Toll-like Receptor 2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O60603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045686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 Colin Hammond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3152495" y="3347413"/>
            <a:ext cx="1106841" cy="466427"/>
            <a:chOff x="507046" y="3634424"/>
            <a:chExt cx="1257639" cy="549865"/>
          </a:xfrm>
        </p:grpSpPr>
        <p:sp>
          <p:nvSpPr>
            <p:cNvPr id="63" name="Snip Same Side Corner Rectangle 6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TLR2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O60603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82" name="TextBox 81"/>
          <p:cNvSpPr txBox="1"/>
          <p:nvPr/>
        </p:nvSpPr>
        <p:spPr>
          <a:xfrm>
            <a:off x="1628904" y="2539119"/>
            <a:ext cx="1106841" cy="495520"/>
          </a:xfrm>
          <a:prstGeom prst="rect">
            <a:avLst/>
          </a:prstGeom>
          <a:noFill/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200" dirty="0" smtClean="0">
                <a:solidFill>
                  <a:schemeClr val="bg1"/>
                </a:solidFill>
                <a:latin typeface="Arial" charset="0"/>
              </a:rPr>
              <a:t>Extracellular PAMPs</a:t>
            </a:r>
            <a:endParaRPr lang="en-US" sz="12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6242097" y="2479744"/>
            <a:ext cx="1106841" cy="460785"/>
            <a:chOff x="507046" y="3634424"/>
            <a:chExt cx="1257639" cy="543214"/>
          </a:xfrm>
        </p:grpSpPr>
        <p:sp>
          <p:nvSpPr>
            <p:cNvPr id="95" name="Snip Same Side Corner Rectangle 9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LY96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Q9Y6Y9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3908041" y="2479744"/>
            <a:ext cx="1106841" cy="460785"/>
            <a:chOff x="507046" y="3634424"/>
            <a:chExt cx="1257639" cy="543214"/>
          </a:xfrm>
        </p:grpSpPr>
        <p:sp>
          <p:nvSpPr>
            <p:cNvPr id="98" name="Snip Same Side Corner Rectangle 9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MYD88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Q99836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76" name="Elbow Connector 124"/>
          <p:cNvCxnSpPr/>
          <p:nvPr/>
        </p:nvCxnSpPr>
        <p:spPr bwMode="auto">
          <a:xfrm>
            <a:off x="2764452" y="3271083"/>
            <a:ext cx="228600" cy="0"/>
          </a:xfrm>
          <a:prstGeom prst="straightConnector1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7" name="Elbow Connector 76"/>
          <p:cNvCxnSpPr/>
          <p:nvPr/>
        </p:nvCxnSpPr>
        <p:spPr bwMode="auto">
          <a:xfrm flipV="1">
            <a:off x="2775688" y="3606211"/>
            <a:ext cx="457200" cy="320040"/>
          </a:xfrm>
          <a:prstGeom prst="bentConnector3">
            <a:avLst>
              <a:gd name="adj1" fmla="val 46392"/>
            </a:avLst>
          </a:prstGeom>
          <a:ln w="28575" cmpd="sng">
            <a:solidFill>
              <a:srgbClr val="FF0000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Elbow Connector 86"/>
          <p:cNvCxnSpPr/>
          <p:nvPr/>
        </p:nvCxnSpPr>
        <p:spPr bwMode="auto">
          <a:xfrm flipV="1">
            <a:off x="4169291" y="3546041"/>
            <a:ext cx="2615184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4" name="Group 73"/>
          <p:cNvGrpSpPr/>
          <p:nvPr/>
        </p:nvGrpSpPr>
        <p:grpSpPr>
          <a:xfrm>
            <a:off x="1735780" y="3109116"/>
            <a:ext cx="1106841" cy="460784"/>
            <a:chOff x="473789" y="5344549"/>
            <a:chExt cx="1257639" cy="543213"/>
          </a:xfrm>
        </p:grpSpPr>
        <p:sp>
          <p:nvSpPr>
            <p:cNvPr id="75" name="Snip Same Side Corner Rectangle 74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473789" y="5349860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000000"/>
                  </a:solidFill>
                  <a:latin typeface="Arial" charset="0"/>
                </a:rPr>
                <a:t>HMGB1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P09429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1735780" y="3767109"/>
            <a:ext cx="1106841" cy="460784"/>
            <a:chOff x="473789" y="5344549"/>
            <a:chExt cx="1257639" cy="543213"/>
          </a:xfrm>
        </p:grpSpPr>
        <p:sp>
          <p:nvSpPr>
            <p:cNvPr id="88" name="Snip Same Side Corner Rectangle 87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473789" y="5349860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latin typeface="Arial" charset="0"/>
                </a:rPr>
                <a:t>SFTPA1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Q8IWL2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cxnSp>
        <p:nvCxnSpPr>
          <p:cNvPr id="107" name="Elbow Connector 86"/>
          <p:cNvCxnSpPr/>
          <p:nvPr/>
        </p:nvCxnSpPr>
        <p:spPr bwMode="auto">
          <a:xfrm rot="10800000" flipH="1" flipV="1">
            <a:off x="4182461" y="3455950"/>
            <a:ext cx="3246120" cy="0"/>
          </a:xfrm>
          <a:prstGeom prst="straightConnector1">
            <a:avLst/>
          </a:prstGeom>
          <a:ln w="28575" cmpd="sng">
            <a:solidFill>
              <a:srgbClr val="00C100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8" name="Group 107"/>
          <p:cNvGrpSpPr/>
          <p:nvPr/>
        </p:nvGrpSpPr>
        <p:grpSpPr>
          <a:xfrm>
            <a:off x="5648552" y="1847393"/>
            <a:ext cx="1106841" cy="460785"/>
            <a:chOff x="507046" y="3634424"/>
            <a:chExt cx="1257639" cy="543214"/>
          </a:xfrm>
        </p:grpSpPr>
        <p:sp>
          <p:nvSpPr>
            <p:cNvPr id="109" name="Snip Same Side Corner Rectangle 10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TIRAP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P58753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5055007" y="2479744"/>
            <a:ext cx="1106841" cy="460785"/>
            <a:chOff x="507046" y="3634424"/>
            <a:chExt cx="1257639" cy="543214"/>
          </a:xfrm>
        </p:grpSpPr>
        <p:sp>
          <p:nvSpPr>
            <p:cNvPr id="112" name="Snip Same Side Corner Rectangle 11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TICAM1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Q8IUC6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5055007" y="4068750"/>
            <a:ext cx="1106841" cy="460785"/>
            <a:chOff x="507046" y="3634424"/>
            <a:chExt cx="1257639" cy="543214"/>
          </a:xfrm>
        </p:grpSpPr>
        <p:sp>
          <p:nvSpPr>
            <p:cNvPr id="116" name="Snip Same Side Corner Rectangle 11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TOLLIP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Q9H0E2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4461462" y="1850119"/>
            <a:ext cx="1106841" cy="460785"/>
            <a:chOff x="507046" y="3634424"/>
            <a:chExt cx="1257639" cy="543214"/>
          </a:xfrm>
        </p:grpSpPr>
        <p:sp>
          <p:nvSpPr>
            <p:cNvPr id="120" name="Snip Same Side Corner Rectangle 11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TLR1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Q15399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6242097" y="4068750"/>
            <a:ext cx="1106841" cy="460785"/>
            <a:chOff x="507046" y="3634424"/>
            <a:chExt cx="1257639" cy="543214"/>
          </a:xfrm>
        </p:grpSpPr>
        <p:sp>
          <p:nvSpPr>
            <p:cNvPr id="124" name="Snip Same Side Corner Rectangle 12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CD14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P08571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6835643" y="1844667"/>
            <a:ext cx="1106841" cy="460785"/>
            <a:chOff x="507046" y="3634424"/>
            <a:chExt cx="1257639" cy="543214"/>
          </a:xfrm>
        </p:grpSpPr>
        <p:sp>
          <p:nvSpPr>
            <p:cNvPr id="128" name="Snip Same Side Corner Rectangle 12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TLR6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Q9Y2C9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3908041" y="4068753"/>
            <a:ext cx="1106841" cy="460782"/>
            <a:chOff x="507046" y="4525115"/>
            <a:chExt cx="1257639" cy="543211"/>
          </a:xfrm>
        </p:grpSpPr>
        <p:sp>
          <p:nvSpPr>
            <p:cNvPr id="131" name="Snip Same Side Corner Rectangle 130"/>
            <p:cNvSpPr/>
            <p:nvPr/>
          </p:nvSpPr>
          <p:spPr bwMode="auto">
            <a:xfrm>
              <a:off x="595865" y="4525115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507046" y="4530424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ATG16L1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Q676U5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cxnSp>
        <p:nvCxnSpPr>
          <p:cNvPr id="133" name="Elbow Connector 86"/>
          <p:cNvCxnSpPr/>
          <p:nvPr/>
        </p:nvCxnSpPr>
        <p:spPr bwMode="auto">
          <a:xfrm rot="5400000" flipH="1" flipV="1">
            <a:off x="6857081" y="2886879"/>
            <a:ext cx="1143000" cy="0"/>
          </a:xfrm>
          <a:prstGeom prst="straightConnector1">
            <a:avLst/>
          </a:prstGeom>
          <a:ln w="28575" cmpd="sng">
            <a:solidFill>
              <a:srgbClr val="00C100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Elbow Connector 86"/>
          <p:cNvCxnSpPr/>
          <p:nvPr/>
        </p:nvCxnSpPr>
        <p:spPr bwMode="auto">
          <a:xfrm rot="5400000" flipH="1" flipV="1">
            <a:off x="5630472" y="2884450"/>
            <a:ext cx="1143000" cy="0"/>
          </a:xfrm>
          <a:prstGeom prst="straightConnector1">
            <a:avLst/>
          </a:prstGeom>
          <a:ln w="28575" cmpd="sng">
            <a:solidFill>
              <a:srgbClr val="00C100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Elbow Connector 86"/>
          <p:cNvCxnSpPr/>
          <p:nvPr/>
        </p:nvCxnSpPr>
        <p:spPr bwMode="auto">
          <a:xfrm rot="5400000" flipH="1" flipV="1">
            <a:off x="4463444" y="2884450"/>
            <a:ext cx="1143000" cy="0"/>
          </a:xfrm>
          <a:prstGeom prst="straightConnector1">
            <a:avLst/>
          </a:prstGeom>
          <a:ln w="28575" cmpd="sng">
            <a:solidFill>
              <a:srgbClr val="00C100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Elbow Connector 86"/>
          <p:cNvCxnSpPr/>
          <p:nvPr/>
        </p:nvCxnSpPr>
        <p:spPr bwMode="auto">
          <a:xfrm rot="5400000" flipH="1" flipV="1">
            <a:off x="4221877" y="3204490"/>
            <a:ext cx="502920" cy="0"/>
          </a:xfrm>
          <a:prstGeom prst="straightConnector1">
            <a:avLst/>
          </a:prstGeom>
          <a:ln w="28575" cmpd="sng">
            <a:solidFill>
              <a:srgbClr val="00C100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Elbow Connector 86"/>
          <p:cNvCxnSpPr/>
          <p:nvPr/>
        </p:nvCxnSpPr>
        <p:spPr bwMode="auto">
          <a:xfrm rot="5400000" flipH="1" flipV="1">
            <a:off x="5352468" y="3204490"/>
            <a:ext cx="502920" cy="0"/>
          </a:xfrm>
          <a:prstGeom prst="straightConnector1">
            <a:avLst/>
          </a:prstGeom>
          <a:ln w="28575" cmpd="sng">
            <a:solidFill>
              <a:srgbClr val="00C100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Elbow Connector 86"/>
          <p:cNvCxnSpPr/>
          <p:nvPr/>
        </p:nvCxnSpPr>
        <p:spPr bwMode="auto">
          <a:xfrm rot="5400000" flipH="1" flipV="1">
            <a:off x="6536683" y="3204490"/>
            <a:ext cx="502920" cy="0"/>
          </a:xfrm>
          <a:prstGeom prst="straightConnector1">
            <a:avLst/>
          </a:prstGeom>
          <a:ln w="28575" cmpd="sng">
            <a:solidFill>
              <a:srgbClr val="00C100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0" name="Elbow Connector 86"/>
          <p:cNvCxnSpPr/>
          <p:nvPr/>
        </p:nvCxnSpPr>
        <p:spPr bwMode="auto">
          <a:xfrm rot="16200000" flipV="1">
            <a:off x="5352468" y="3785626"/>
            <a:ext cx="5029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1" name="Elbow Connector 86"/>
          <p:cNvCxnSpPr/>
          <p:nvPr/>
        </p:nvCxnSpPr>
        <p:spPr bwMode="auto">
          <a:xfrm rot="16200000" flipV="1">
            <a:off x="4221877" y="3785626"/>
            <a:ext cx="5029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2" name="Elbow Connector 86"/>
          <p:cNvCxnSpPr/>
          <p:nvPr/>
        </p:nvCxnSpPr>
        <p:spPr bwMode="auto">
          <a:xfrm rot="16200000" flipV="1">
            <a:off x="6536683" y="3785626"/>
            <a:ext cx="5029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1780998" y="2174450"/>
            <a:ext cx="900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968</TotalTime>
  <Words>39</Words>
  <Application>Microsoft Macintosh PowerPoint</Application>
  <PresentationFormat>On-screen Show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92</cp:revision>
  <dcterms:created xsi:type="dcterms:W3CDTF">2014-02-16T01:31:59Z</dcterms:created>
  <dcterms:modified xsi:type="dcterms:W3CDTF">2016-03-23T00:34:10Z</dcterms:modified>
</cp:coreProperties>
</file>