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O94921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06437" y="2142192"/>
            <a:ext cx="1202266" cy="445122"/>
            <a:chOff x="471125" y="1139280"/>
            <a:chExt cx="1366065" cy="524748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1125" y="1139280"/>
              <a:ext cx="136606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CDK14/PFTK1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O94921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S.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 flipH="1">
            <a:off x="1793730" y="5812398"/>
            <a:ext cx="10413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Elbow Connector 169"/>
          <p:cNvCxnSpPr/>
          <p:nvPr/>
        </p:nvCxnSpPr>
        <p:spPr bwMode="auto">
          <a:xfrm rot="5400000" flipH="1" flipV="1">
            <a:off x="2853908" y="3163595"/>
            <a:ext cx="1778992" cy="208085"/>
          </a:xfrm>
          <a:prstGeom prst="bentConnector3">
            <a:avLst>
              <a:gd name="adj1" fmla="val -44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2523058" y="2146551"/>
            <a:ext cx="1222785" cy="458060"/>
            <a:chOff x="443194" y="3634424"/>
            <a:chExt cx="1389379" cy="540000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Y/CCNY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Q8ND76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523058" y="2792254"/>
            <a:ext cx="1222785" cy="458059"/>
            <a:chOff x="443194" y="3634424"/>
            <a:chExt cx="1389379" cy="540000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543577" y="3376477"/>
            <a:ext cx="1202265" cy="458059"/>
            <a:chOff x="466508" y="3634424"/>
            <a:chExt cx="1366064" cy="540000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D2/CCND2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535110" y="3964370"/>
            <a:ext cx="1222784" cy="458059"/>
            <a:chOff x="456888" y="3634424"/>
            <a:chExt cx="1389378" cy="540000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518176" y="1304147"/>
            <a:ext cx="1222785" cy="458092"/>
            <a:chOff x="443194" y="3634424"/>
            <a:chExt cx="1389379" cy="540038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43194" y="3639736"/>
              <a:ext cx="138937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7" name="Straight Arrow Connector 196"/>
          <p:cNvCxnSpPr/>
          <p:nvPr/>
        </p:nvCxnSpPr>
        <p:spPr bwMode="auto">
          <a:xfrm>
            <a:off x="3847447" y="2369671"/>
            <a:ext cx="2617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3610376" y="2377569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3639360" y="3019053"/>
            <a:ext cx="2080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3607925" y="3606641"/>
            <a:ext cx="2395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/>
          <p:nvPr/>
        </p:nvCxnSpPr>
        <p:spPr bwMode="auto">
          <a:xfrm rot="16200000" flipH="1">
            <a:off x="3628723" y="1785768"/>
            <a:ext cx="699240" cy="261793"/>
          </a:xfrm>
          <a:prstGeom prst="bentConnector3">
            <a:avLst>
              <a:gd name="adj1" fmla="val 9964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Connector 235"/>
          <p:cNvCxnSpPr/>
          <p:nvPr/>
        </p:nvCxnSpPr>
        <p:spPr bwMode="auto">
          <a:xfrm>
            <a:off x="3639361" y="1524710"/>
            <a:ext cx="2080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3" name="Group 52"/>
          <p:cNvGrpSpPr/>
          <p:nvPr/>
        </p:nvGrpSpPr>
        <p:grpSpPr>
          <a:xfrm>
            <a:off x="5412749" y="3946303"/>
            <a:ext cx="1106841" cy="466427"/>
            <a:chOff x="507046" y="2817700"/>
            <a:chExt cx="1257639" cy="549865"/>
          </a:xfrm>
        </p:grpSpPr>
        <p:sp>
          <p:nvSpPr>
            <p:cNvPr id="54" name="Snip Same Side Corner Rectangle 5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P06400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65037" y="3376477"/>
            <a:ext cx="1202265" cy="458059"/>
            <a:chOff x="466508" y="3634424"/>
            <a:chExt cx="1366064" cy="540000"/>
          </a:xfrm>
        </p:grpSpPr>
        <p:sp>
          <p:nvSpPr>
            <p:cNvPr id="57" name="Snip Same Side Corner Rectangle 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LRP6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O75581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5" name="Elbow Connector 64"/>
          <p:cNvCxnSpPr/>
          <p:nvPr/>
        </p:nvCxnSpPr>
        <p:spPr bwMode="auto">
          <a:xfrm rot="5400000" flipH="1" flipV="1">
            <a:off x="4621393" y="1558417"/>
            <a:ext cx="1160396" cy="283648"/>
          </a:xfrm>
          <a:prstGeom prst="bentConnector3">
            <a:avLst>
              <a:gd name="adj1" fmla="val -34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4" name="Group 83"/>
          <p:cNvGrpSpPr/>
          <p:nvPr/>
        </p:nvGrpSpPr>
        <p:grpSpPr>
          <a:xfrm>
            <a:off x="5599330" y="3143229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S1490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Elbow Connector 18"/>
          <p:cNvCxnSpPr/>
          <p:nvPr/>
        </p:nvCxnSpPr>
        <p:spPr bwMode="auto">
          <a:xfrm rot="16200000" flipH="1">
            <a:off x="4283914" y="3196327"/>
            <a:ext cx="1778994" cy="142620"/>
          </a:xfrm>
          <a:prstGeom prst="bentConnector3">
            <a:avLst>
              <a:gd name="adj1" fmla="val -44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251038" y="3263737"/>
            <a:ext cx="42849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5251038" y="4140200"/>
            <a:ext cx="21692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8" name="Group 47"/>
          <p:cNvGrpSpPr/>
          <p:nvPr/>
        </p:nvGrpSpPr>
        <p:grpSpPr>
          <a:xfrm>
            <a:off x="5514516" y="2023751"/>
            <a:ext cx="1261533" cy="458059"/>
            <a:chOff x="416381" y="3634424"/>
            <a:chExt cx="1433406" cy="540000"/>
          </a:xfrm>
        </p:grpSpPr>
        <p:sp>
          <p:nvSpPr>
            <p:cNvPr id="49" name="Snip Same Side Corner Rectangle 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/YWHAH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14516" y="1458836"/>
            <a:ext cx="1261533" cy="458059"/>
            <a:chOff x="416381" y="3634424"/>
            <a:chExt cx="1433407" cy="540000"/>
          </a:xfrm>
        </p:grpSpPr>
        <p:sp>
          <p:nvSpPr>
            <p:cNvPr id="52" name="Snip Same Side Corner Rectangle 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6381" y="3639736"/>
              <a:ext cx="1433407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e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535041" y="2582546"/>
            <a:ext cx="1261533" cy="458059"/>
            <a:chOff x="416381" y="3634424"/>
            <a:chExt cx="1433406" cy="540000"/>
          </a:xfrm>
        </p:grpSpPr>
        <p:sp>
          <p:nvSpPr>
            <p:cNvPr id="62" name="Snip Same Side Corner Rectangle 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q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/YWHAQ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92043" y="905934"/>
            <a:ext cx="1261533" cy="458059"/>
            <a:chOff x="416381" y="3634424"/>
            <a:chExt cx="1433407" cy="540000"/>
          </a:xfrm>
        </p:grpSpPr>
        <p:sp>
          <p:nvSpPr>
            <p:cNvPr id="72" name="Snip Same Side Corner Rectangle 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6381" y="3639736"/>
              <a:ext cx="1433407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 bwMode="auto">
          <a:xfrm>
            <a:off x="5326482" y="1661910"/>
            <a:ext cx="3193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5347753" y="1120043"/>
            <a:ext cx="3193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5339324" y="2279976"/>
            <a:ext cx="3193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5347753" y="2779511"/>
            <a:ext cx="3193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5339324" y="2279976"/>
            <a:ext cx="0" cy="499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866</TotalTime>
  <Words>83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72</cp:revision>
  <dcterms:created xsi:type="dcterms:W3CDTF">2014-02-16T01:31:59Z</dcterms:created>
  <dcterms:modified xsi:type="dcterms:W3CDTF">2016-03-16T05:59:27Z</dcterms:modified>
</cp:coreProperties>
</file>