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468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2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893982" y="1215536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955292" y="4127711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NFKB1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P19838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18857" y="3231674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P60568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413160" y="2655313"/>
            <a:ext cx="715674" cy="246221"/>
            <a:chOff x="7592082" y="6020192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8" name="Elbow Connector 87"/>
          <p:cNvCxnSpPr>
            <a:stCxn id="21" idx="3"/>
            <a:endCxn id="59" idx="1"/>
          </p:cNvCxnSpPr>
          <p:nvPr/>
        </p:nvCxnSpPr>
        <p:spPr bwMode="auto">
          <a:xfrm>
            <a:off x="2035194" y="1440060"/>
            <a:ext cx="2377966" cy="1338364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5" idx="3"/>
          </p:cNvCxnSpPr>
          <p:nvPr/>
        </p:nvCxnSpPr>
        <p:spPr bwMode="auto">
          <a:xfrm flipV="1">
            <a:off x="2125698" y="3319183"/>
            <a:ext cx="2080170" cy="147958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63" idx="3"/>
            <a:endCxn id="108" idx="2"/>
          </p:cNvCxnSpPr>
          <p:nvPr/>
        </p:nvCxnSpPr>
        <p:spPr bwMode="auto">
          <a:xfrm flipV="1">
            <a:off x="5246261" y="1681963"/>
            <a:ext cx="1155609" cy="1637220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Interleukin-2 Receptor Subunit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P01589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105049" y="3094659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IL2RA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P01589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413160" y="2839552"/>
            <a:ext cx="715674" cy="246221"/>
            <a:chOff x="7592082" y="6020192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T271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14917" y="3905804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P31785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010625" y="4578065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P14784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4" name="Elbow Connector 93"/>
          <p:cNvCxnSpPr>
            <a:stCxn id="86" idx="3"/>
          </p:cNvCxnSpPr>
          <p:nvPr/>
        </p:nvCxnSpPr>
        <p:spPr bwMode="auto">
          <a:xfrm flipV="1">
            <a:off x="2121758" y="3319183"/>
            <a:ext cx="1725501" cy="822088"/>
          </a:xfrm>
          <a:prstGeom prst="bentConnector3">
            <a:avLst>
              <a:gd name="adj1" fmla="val 60599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5" name="Elbow Connector 94"/>
          <p:cNvCxnSpPr/>
          <p:nvPr/>
        </p:nvCxnSpPr>
        <p:spPr bwMode="auto">
          <a:xfrm flipV="1">
            <a:off x="2138953" y="4134833"/>
            <a:ext cx="1024860" cy="583397"/>
          </a:xfrm>
          <a:prstGeom prst="bentConnector3">
            <a:avLst>
              <a:gd name="adj1" fmla="val 99964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6955291" y="4821778"/>
            <a:ext cx="1106841" cy="466427"/>
            <a:chOff x="507046" y="2817700"/>
            <a:chExt cx="1257639" cy="549865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955290" y="3439888"/>
            <a:ext cx="1106841" cy="466427"/>
            <a:chOff x="507046" y="3634424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ICAM1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P05362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/>
          <p:nvPr/>
        </p:nvCxnSpPr>
        <p:spPr bwMode="auto">
          <a:xfrm>
            <a:off x="5291230" y="3435665"/>
            <a:ext cx="1664061" cy="1544937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 bwMode="auto">
          <a:xfrm flipV="1">
            <a:off x="6135002" y="4184371"/>
            <a:ext cx="898457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 bwMode="auto">
          <a:xfrm flipV="1">
            <a:off x="6135004" y="3645268"/>
            <a:ext cx="898457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5848449" y="1215536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P01730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200788" y="1224853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HGS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554271" y="1784949"/>
            <a:ext cx="1106841" cy="466427"/>
            <a:chOff x="507046" y="2817700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RELA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115" name="Elbow Connector 114"/>
          <p:cNvCxnSpPr>
            <a:stCxn id="63" idx="3"/>
            <a:endCxn id="114" idx="2"/>
          </p:cNvCxnSpPr>
          <p:nvPr/>
        </p:nvCxnSpPr>
        <p:spPr bwMode="auto">
          <a:xfrm flipV="1">
            <a:off x="5246261" y="2251376"/>
            <a:ext cx="1861431" cy="1067807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63" idx="3"/>
            <a:endCxn id="111" idx="2"/>
          </p:cNvCxnSpPr>
          <p:nvPr/>
        </p:nvCxnSpPr>
        <p:spPr bwMode="auto">
          <a:xfrm flipV="1">
            <a:off x="5246261" y="1691280"/>
            <a:ext cx="2507948" cy="1627903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21" idx="3"/>
            <a:endCxn id="82" idx="1"/>
          </p:cNvCxnSpPr>
          <p:nvPr/>
        </p:nvCxnSpPr>
        <p:spPr bwMode="auto">
          <a:xfrm>
            <a:off x="2035194" y="1440060"/>
            <a:ext cx="2377966" cy="1522603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212286" y="2888315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556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18374</TotalTime>
  <Words>38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269</cp:revision>
  <dcterms:created xsi:type="dcterms:W3CDTF">2014-02-16T01:31:59Z</dcterms:created>
  <dcterms:modified xsi:type="dcterms:W3CDTF">2016-03-23T00:30:43Z</dcterms:modified>
</cp:coreProperties>
</file>