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660" autoAdjust="0"/>
    <p:restoredTop sz="97917" autoAdjust="0"/>
  </p:normalViewPr>
  <p:slideViewPr>
    <p:cSldViewPr snapToGrid="0" snapToObjects="1">
      <p:cViewPr>
        <p:scale>
          <a:sx n="140" d="100"/>
          <a:sy n="140" d="100"/>
        </p:scale>
        <p:origin x="-2272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Mineralocorticoid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P08235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045686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139479" y="3557840"/>
            <a:ext cx="1533546" cy="642484"/>
          </a:xfrm>
          <a:prstGeom prst="rect">
            <a:avLst/>
          </a:prstGeom>
          <a:noFill/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100" dirty="0" err="1" smtClean="0">
                <a:solidFill>
                  <a:schemeClr val="bg1"/>
                </a:solidFill>
                <a:latin typeface="Arial" charset="0"/>
              </a:rPr>
              <a:t>Mineralocorticoids</a:t>
            </a:r>
            <a:endParaRPr lang="en-US" sz="1100" dirty="0" smtClean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endParaRPr lang="en-US" sz="1100" dirty="0" smtClean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050" dirty="0" err="1" smtClean="0">
                <a:solidFill>
                  <a:schemeClr val="bg1"/>
                </a:solidFill>
                <a:latin typeface="Arial" charset="0"/>
              </a:rPr>
              <a:t>Glucocorticoids</a:t>
            </a:r>
            <a:endParaRPr lang="en-US" sz="105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29" name="Straight Arrow Connector 128"/>
          <p:cNvCxnSpPr/>
          <p:nvPr/>
        </p:nvCxnSpPr>
        <p:spPr bwMode="auto">
          <a:xfrm>
            <a:off x="3681140" y="3879195"/>
            <a:ext cx="4572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0" name="Elbow Connector 199"/>
          <p:cNvCxnSpPr/>
          <p:nvPr/>
        </p:nvCxnSpPr>
        <p:spPr bwMode="auto">
          <a:xfrm flipV="1">
            <a:off x="5100458" y="1782522"/>
            <a:ext cx="914400" cy="2011680"/>
          </a:xfrm>
          <a:prstGeom prst="bentConnector3">
            <a:avLst>
              <a:gd name="adj1" fmla="val 3356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7" name="Group 216"/>
          <p:cNvGrpSpPr/>
          <p:nvPr/>
        </p:nvGrpSpPr>
        <p:grpSpPr>
          <a:xfrm>
            <a:off x="4075492" y="3668820"/>
            <a:ext cx="1106841" cy="466427"/>
            <a:chOff x="507046" y="2817700"/>
            <a:chExt cx="1257639" cy="549865"/>
          </a:xfrm>
        </p:grpSpPr>
        <p:sp>
          <p:nvSpPr>
            <p:cNvPr id="218" name="Snip Same Side Corner Rectangle 21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MCR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P08235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5973090" y="3617956"/>
            <a:ext cx="1106841" cy="460785"/>
            <a:chOff x="507046" y="3634424"/>
            <a:chExt cx="1257639" cy="543214"/>
          </a:xfrm>
        </p:grpSpPr>
        <p:sp>
          <p:nvSpPr>
            <p:cNvPr id="222" name="Snip Same Side Corner Rectangle 2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HSP90AA1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P07900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4780087" y="4755514"/>
            <a:ext cx="1106841" cy="460785"/>
            <a:chOff x="507046" y="2817700"/>
            <a:chExt cx="1257639" cy="543214"/>
          </a:xfrm>
        </p:grpSpPr>
        <p:sp>
          <p:nvSpPr>
            <p:cNvPr id="266" name="Snip Same Side Corner Rectangle 26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GCR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P04150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5973090" y="1598512"/>
            <a:ext cx="1106841" cy="460785"/>
            <a:chOff x="507046" y="2817700"/>
            <a:chExt cx="1257639" cy="543214"/>
          </a:xfrm>
        </p:grpSpPr>
        <p:sp>
          <p:nvSpPr>
            <p:cNvPr id="306" name="Snip Same Side Corner Rectangle 30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7" name="TextBox 306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Q15788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08" name="Group 307"/>
          <p:cNvGrpSpPr/>
          <p:nvPr/>
        </p:nvGrpSpPr>
        <p:grpSpPr>
          <a:xfrm>
            <a:off x="5973090" y="2103373"/>
            <a:ext cx="1106841" cy="460785"/>
            <a:chOff x="507046" y="2817700"/>
            <a:chExt cx="1257639" cy="543214"/>
          </a:xfrm>
        </p:grpSpPr>
        <p:sp>
          <p:nvSpPr>
            <p:cNvPr id="309" name="Snip Same Side Corner Rectangle 30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0" name="TextBox 309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NCOA2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Q15596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5973090" y="3113095"/>
            <a:ext cx="1106841" cy="460785"/>
            <a:chOff x="507046" y="2817700"/>
            <a:chExt cx="1257639" cy="543214"/>
          </a:xfrm>
        </p:grpSpPr>
        <p:sp>
          <p:nvSpPr>
            <p:cNvPr id="312" name="Snip Same Side Corner Rectangle 31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NRIP1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P48552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327" name="Elbow Connector 326"/>
          <p:cNvCxnSpPr/>
          <p:nvPr/>
        </p:nvCxnSpPr>
        <p:spPr bwMode="auto">
          <a:xfrm>
            <a:off x="5415131" y="2273470"/>
            <a:ext cx="5943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3" name="Group 192"/>
          <p:cNvGrpSpPr/>
          <p:nvPr/>
        </p:nvGrpSpPr>
        <p:grpSpPr>
          <a:xfrm>
            <a:off x="5973090" y="4122816"/>
            <a:ext cx="1106841" cy="460785"/>
            <a:chOff x="507046" y="3634424"/>
            <a:chExt cx="1257639" cy="543214"/>
          </a:xfrm>
        </p:grpSpPr>
        <p:sp>
          <p:nvSpPr>
            <p:cNvPr id="194" name="Snip Same Side Corner Rectangle 19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FKBP4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Q02790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5973090" y="2608234"/>
            <a:ext cx="1106841" cy="460785"/>
            <a:chOff x="507046" y="2817700"/>
            <a:chExt cx="1257639" cy="543214"/>
          </a:xfrm>
        </p:grpSpPr>
        <p:sp>
          <p:nvSpPr>
            <p:cNvPr id="203" name="Snip Same Side Corner Rectangle 202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TIF1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O15164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205" name="Elbow Connector 326"/>
          <p:cNvCxnSpPr/>
          <p:nvPr/>
        </p:nvCxnSpPr>
        <p:spPr bwMode="auto">
          <a:xfrm>
            <a:off x="5415131" y="2775516"/>
            <a:ext cx="5943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Elbow Connector 326"/>
          <p:cNvCxnSpPr/>
          <p:nvPr/>
        </p:nvCxnSpPr>
        <p:spPr bwMode="auto">
          <a:xfrm>
            <a:off x="5415131" y="3292950"/>
            <a:ext cx="5943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4" name="Elbow Connector 326"/>
          <p:cNvCxnSpPr/>
          <p:nvPr/>
        </p:nvCxnSpPr>
        <p:spPr bwMode="auto">
          <a:xfrm>
            <a:off x="5415131" y="3794202"/>
            <a:ext cx="5943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Elbow Connector 326"/>
          <p:cNvCxnSpPr/>
          <p:nvPr/>
        </p:nvCxnSpPr>
        <p:spPr bwMode="auto">
          <a:xfrm>
            <a:off x="5415131" y="4295324"/>
            <a:ext cx="59436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" name="Elbow Connector 326"/>
          <p:cNvCxnSpPr/>
          <p:nvPr/>
        </p:nvCxnSpPr>
        <p:spPr bwMode="auto">
          <a:xfrm rot="16200000">
            <a:off x="5177387" y="4032068"/>
            <a:ext cx="475488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 bwMode="auto">
          <a:xfrm>
            <a:off x="5115319" y="3914820"/>
            <a:ext cx="2286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4" name="Straight Arrow Connector 253"/>
          <p:cNvCxnSpPr/>
          <p:nvPr/>
        </p:nvCxnSpPr>
        <p:spPr bwMode="auto">
          <a:xfrm rot="5400000">
            <a:off x="4922028" y="4344034"/>
            <a:ext cx="8229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2" name="TextBox 61"/>
          <p:cNvSpPr txBox="1"/>
          <p:nvPr/>
        </p:nvSpPr>
        <p:spPr>
          <a:xfrm>
            <a:off x="2446949" y="3177993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1765</TotalTime>
  <Words>28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154</cp:revision>
  <dcterms:created xsi:type="dcterms:W3CDTF">2014-02-16T01:31:59Z</dcterms:created>
  <dcterms:modified xsi:type="dcterms:W3CDTF">2016-03-23T00:23:11Z</dcterms:modified>
</cp:coreProperties>
</file>