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39" autoAdjust="0"/>
    <p:restoredTop sz="94756" autoAdjust="0"/>
  </p:normalViewPr>
  <p:slideViewPr>
    <p:cSldViewPr snapToGrid="0" snapToObjects="1">
      <p:cViewPr varScale="1">
        <p:scale>
          <a:sx n="140" d="100"/>
          <a:sy n="140" d="100"/>
        </p:scale>
        <p:origin x="-2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5698082" y="4560675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PPARGC1A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Q9UBK2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622734" y="1632862"/>
            <a:ext cx="1106841" cy="466427"/>
            <a:chOff x="537046" y="6214612"/>
            <a:chExt cx="1257639" cy="549865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KIAA0528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B7ZLK1</a:t>
              </a:r>
              <a:endParaRPr lang="en-US" sz="10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79834" y="2814994"/>
            <a:ext cx="1106841" cy="460785"/>
            <a:chOff x="507046" y="3634424"/>
            <a:chExt cx="1257639" cy="543214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ESRRA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P11474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875418" y="2558135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96" idx="3"/>
            <a:endCxn id="35" idx="1"/>
          </p:cNvCxnSpPr>
          <p:nvPr/>
        </p:nvCxnSpPr>
        <p:spPr bwMode="auto">
          <a:xfrm>
            <a:off x="2430905" y="1472205"/>
            <a:ext cx="1248929" cy="1575435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35" idx="3"/>
            <a:endCxn id="106" idx="1"/>
          </p:cNvCxnSpPr>
          <p:nvPr/>
        </p:nvCxnSpPr>
        <p:spPr bwMode="auto">
          <a:xfrm flipV="1">
            <a:off x="4786675" y="2946052"/>
            <a:ext cx="1836059" cy="101588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304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Steroid Hormone Receptor ERR1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P11474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0112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3875418" y="2343688"/>
            <a:ext cx="715674" cy="246221"/>
            <a:chOff x="7630676" y="5329407"/>
            <a:chExt cx="862158" cy="350482"/>
          </a:xfrm>
        </p:grpSpPr>
        <p:sp>
          <p:nvSpPr>
            <p:cNvPr id="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324064" y="1239559"/>
            <a:ext cx="1106841" cy="460785"/>
            <a:chOff x="507046" y="3634424"/>
            <a:chExt cx="1257639" cy="543214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SUMO2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P61956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6622734" y="1073035"/>
            <a:ext cx="1106841" cy="460785"/>
            <a:chOff x="507046" y="3634424"/>
            <a:chExt cx="1257639" cy="543214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IPO13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O94829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622733" y="2161013"/>
            <a:ext cx="1106841" cy="460785"/>
            <a:chOff x="507046" y="3634424"/>
            <a:chExt cx="1257639" cy="543214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ESRRG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P62508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6622734" y="2713406"/>
            <a:ext cx="1106841" cy="460785"/>
            <a:chOff x="507046" y="3634424"/>
            <a:chExt cx="1257639" cy="543214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WDR36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Q8NI36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7" name="Elbow Connector 106"/>
          <p:cNvCxnSpPr>
            <a:stCxn id="35" idx="3"/>
            <a:endCxn id="103" idx="1"/>
          </p:cNvCxnSpPr>
          <p:nvPr/>
        </p:nvCxnSpPr>
        <p:spPr bwMode="auto">
          <a:xfrm flipV="1">
            <a:off x="4786675" y="2393659"/>
            <a:ext cx="1836058" cy="65398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35" idx="3"/>
            <a:endCxn id="41" idx="1"/>
          </p:cNvCxnSpPr>
          <p:nvPr/>
        </p:nvCxnSpPr>
        <p:spPr bwMode="auto">
          <a:xfrm flipV="1">
            <a:off x="4786675" y="1868329"/>
            <a:ext cx="1836059" cy="117931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35" idx="3"/>
            <a:endCxn id="100" idx="1"/>
          </p:cNvCxnSpPr>
          <p:nvPr/>
        </p:nvCxnSpPr>
        <p:spPr bwMode="auto">
          <a:xfrm flipV="1">
            <a:off x="4786675" y="1305681"/>
            <a:ext cx="1836059" cy="1741959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4347893" y="4556479"/>
            <a:ext cx="1106841" cy="460785"/>
            <a:chOff x="507046" y="3634424"/>
            <a:chExt cx="1257639" cy="543214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ESR1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P03372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3" name="Elbow Connector 112"/>
          <p:cNvCxnSpPr/>
          <p:nvPr/>
        </p:nvCxnSpPr>
        <p:spPr bwMode="auto">
          <a:xfrm rot="16200000" flipH="1">
            <a:off x="4033045" y="3654121"/>
            <a:ext cx="1249662" cy="48687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endCxn id="33" idx="0"/>
          </p:cNvCxnSpPr>
          <p:nvPr/>
        </p:nvCxnSpPr>
        <p:spPr bwMode="auto">
          <a:xfrm>
            <a:off x="4901315" y="3897557"/>
            <a:ext cx="1350188" cy="667624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529975" y="917781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030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18377</TotalTime>
  <Words>32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260</cp:revision>
  <dcterms:created xsi:type="dcterms:W3CDTF">2014-02-16T01:31:59Z</dcterms:created>
  <dcterms:modified xsi:type="dcterms:W3CDTF">2016-03-22T23:16:31Z</dcterms:modified>
</cp:coreProperties>
</file>