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>
        <p:scale>
          <a:sx n="135" d="100"/>
          <a:sy n="135" d="100"/>
        </p:scale>
        <p:origin x="-840" y="-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1369537" y="3319915"/>
            <a:ext cx="1015712" cy="465205"/>
            <a:chOff x="537046" y="346083"/>
            <a:chExt cx="1154094" cy="548423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096895" y="3237572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893514" y="1940183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268012" y="1103014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IFNG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P01579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360788" y="3700273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+Y457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4" name="Elbow Connector 83"/>
          <p:cNvCxnSpPr>
            <a:endCxn id="159" idx="1"/>
          </p:cNvCxnSpPr>
          <p:nvPr/>
        </p:nvCxnSpPr>
        <p:spPr bwMode="auto">
          <a:xfrm>
            <a:off x="2374853" y="4142135"/>
            <a:ext cx="790351" cy="774806"/>
          </a:xfrm>
          <a:prstGeom prst="bentConnector3">
            <a:avLst>
              <a:gd name="adj1" fmla="val 27045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35" idx="3"/>
            <a:endCxn id="156" idx="1"/>
          </p:cNvCxnSpPr>
          <p:nvPr/>
        </p:nvCxnSpPr>
        <p:spPr bwMode="auto">
          <a:xfrm>
            <a:off x="2374853" y="1338481"/>
            <a:ext cx="790351" cy="2836368"/>
          </a:xfrm>
          <a:prstGeom prst="bentConnector3">
            <a:avLst>
              <a:gd name="adj1" fmla="val 4196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156" idx="3"/>
            <a:endCxn id="171" idx="1"/>
          </p:cNvCxnSpPr>
          <p:nvPr/>
        </p:nvCxnSpPr>
        <p:spPr bwMode="auto">
          <a:xfrm flipV="1">
            <a:off x="4272045" y="2204554"/>
            <a:ext cx="826517" cy="1970295"/>
          </a:xfrm>
          <a:prstGeom prst="bentConnector3">
            <a:avLst>
              <a:gd name="adj1" fmla="val 6217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3184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Interferon Gamma Receptor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P15260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18254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Titmuss</a:t>
            </a:r>
          </a:p>
        </p:txBody>
      </p:sp>
      <p:grpSp>
        <p:nvGrpSpPr>
          <p:cNvPr id="154" name="Group 153"/>
          <p:cNvGrpSpPr/>
          <p:nvPr/>
        </p:nvGrpSpPr>
        <p:grpSpPr>
          <a:xfrm>
            <a:off x="3165204" y="3929508"/>
            <a:ext cx="1106841" cy="486176"/>
            <a:chOff x="507046" y="3634424"/>
            <a:chExt cx="1257639" cy="573147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7046" y="3639736"/>
              <a:ext cx="1257639" cy="5678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IFNGR1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2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P15260</a:t>
              </a:r>
              <a:endPara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1" name="Elbow Connector 160"/>
          <p:cNvCxnSpPr/>
          <p:nvPr/>
        </p:nvCxnSpPr>
        <p:spPr bwMode="auto">
          <a:xfrm rot="5400000" flipH="1" flipV="1">
            <a:off x="3553714" y="4536696"/>
            <a:ext cx="321822" cy="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2" name="Group 161"/>
          <p:cNvGrpSpPr/>
          <p:nvPr/>
        </p:nvGrpSpPr>
        <p:grpSpPr>
          <a:xfrm>
            <a:off x="1364323" y="3907890"/>
            <a:ext cx="1015712" cy="465205"/>
            <a:chOff x="537046" y="346083"/>
            <a:chExt cx="1154094" cy="548423"/>
          </a:xfrm>
        </p:grpSpPr>
        <p:sp>
          <p:nvSpPr>
            <p:cNvPr id="163" name="Rounded Rectangle 16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3165204" y="4671600"/>
            <a:ext cx="1106841" cy="486176"/>
            <a:chOff x="507046" y="3634424"/>
            <a:chExt cx="1257639" cy="573147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07046" y="3639736"/>
              <a:ext cx="1257639" cy="5678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IFNGR2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P38484</a:t>
              </a:r>
              <a:endPara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8" name="Elbow Connector 167"/>
          <p:cNvCxnSpPr/>
          <p:nvPr/>
        </p:nvCxnSpPr>
        <p:spPr bwMode="auto">
          <a:xfrm rot="10800000">
            <a:off x="2494644" y="3556000"/>
            <a:ext cx="645479" cy="513988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9" name="Group 168"/>
          <p:cNvGrpSpPr/>
          <p:nvPr/>
        </p:nvGrpSpPr>
        <p:grpSpPr>
          <a:xfrm>
            <a:off x="5098562" y="1969087"/>
            <a:ext cx="1106841" cy="466427"/>
            <a:chOff x="507046" y="3634424"/>
            <a:chExt cx="1257639" cy="549865"/>
          </a:xfrm>
        </p:grpSpPr>
        <p:sp>
          <p:nvSpPr>
            <p:cNvPr id="170" name="Snip Same Side Corner Rectangle 1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P63000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5098562" y="2612503"/>
            <a:ext cx="1106841" cy="466427"/>
            <a:chOff x="507046" y="3634424"/>
            <a:chExt cx="1257639" cy="549865"/>
          </a:xfrm>
        </p:grpSpPr>
        <p:sp>
          <p:nvSpPr>
            <p:cNvPr id="173" name="Snip Same Side Corner Rectangle 1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Ubiquitin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1" name="Elbow Connector 180"/>
          <p:cNvCxnSpPr>
            <a:stCxn id="156" idx="3"/>
            <a:endCxn id="174" idx="1"/>
          </p:cNvCxnSpPr>
          <p:nvPr/>
        </p:nvCxnSpPr>
        <p:spPr bwMode="auto">
          <a:xfrm flipV="1">
            <a:off x="4272045" y="2847970"/>
            <a:ext cx="826517" cy="1326879"/>
          </a:xfrm>
          <a:prstGeom prst="bentConnector3">
            <a:avLst>
              <a:gd name="adj1" fmla="val 63276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Elbow Connector 181"/>
          <p:cNvCxnSpPr>
            <a:stCxn id="156" idx="3"/>
            <a:endCxn id="14" idx="1"/>
          </p:cNvCxnSpPr>
          <p:nvPr/>
        </p:nvCxnSpPr>
        <p:spPr bwMode="auto">
          <a:xfrm flipV="1">
            <a:off x="4272045" y="3470824"/>
            <a:ext cx="824850" cy="704025"/>
          </a:xfrm>
          <a:prstGeom prst="bentConnector3">
            <a:avLst>
              <a:gd name="adj1" fmla="val 63303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Elbow Connector 182"/>
          <p:cNvCxnSpPr>
            <a:endCxn id="33" idx="1"/>
          </p:cNvCxnSpPr>
          <p:nvPr/>
        </p:nvCxnSpPr>
        <p:spPr bwMode="auto">
          <a:xfrm flipV="1">
            <a:off x="4126938" y="2175650"/>
            <a:ext cx="2766576" cy="2130085"/>
          </a:xfrm>
          <a:prstGeom prst="bentConnector3">
            <a:avLst>
              <a:gd name="adj1" fmla="val 8734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1470948" y="780050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0451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18391</TotalTime>
  <Words>32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266</cp:revision>
  <dcterms:created xsi:type="dcterms:W3CDTF">2014-02-16T01:31:59Z</dcterms:created>
  <dcterms:modified xsi:type="dcterms:W3CDTF">2016-04-21T21:21:32Z</dcterms:modified>
</cp:coreProperties>
</file>