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2709207" y="984895"/>
            <a:ext cx="1015712" cy="465205"/>
            <a:chOff x="537046" y="346083"/>
            <a:chExt cx="1154094" cy="548423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26108" y="1789147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26108" y="3280502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FLNB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O75369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02366" y="295348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GRP78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P11021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>
            <a:off x="3724919" y="1095438"/>
            <a:ext cx="823108" cy="2755385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5" idx="3"/>
            <a:endCxn id="112" idx="1"/>
          </p:cNvCxnSpPr>
          <p:nvPr/>
        </p:nvCxnSpPr>
        <p:spPr bwMode="auto">
          <a:xfrm>
            <a:off x="2709207" y="3188952"/>
            <a:ext cx="1838820" cy="785573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flipV="1">
            <a:off x="5563739" y="2801414"/>
            <a:ext cx="1037208" cy="1003643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3750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Thyrotropin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P16473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602366" y="3563944"/>
            <a:ext cx="1106841" cy="466427"/>
            <a:chOff x="507046" y="3634424"/>
            <a:chExt cx="1257639" cy="549865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CALR3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Q96L12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548027" y="3741879"/>
            <a:ext cx="1106841" cy="460785"/>
            <a:chOff x="507046" y="3634424"/>
            <a:chExt cx="1257639" cy="543214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TSHR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P16473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709207" y="1760892"/>
            <a:ext cx="1015712" cy="465205"/>
            <a:chOff x="537046" y="346083"/>
            <a:chExt cx="1154094" cy="548423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9" name="Elbow Connector 118"/>
          <p:cNvCxnSpPr>
            <a:stCxn id="115" idx="3"/>
          </p:cNvCxnSpPr>
          <p:nvPr/>
        </p:nvCxnSpPr>
        <p:spPr bwMode="auto">
          <a:xfrm flipV="1">
            <a:off x="3724919" y="1995136"/>
            <a:ext cx="411554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602365" y="4119686"/>
            <a:ext cx="1106841" cy="466427"/>
            <a:chOff x="507046" y="3634424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CANX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P27824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3" name="Elbow Connector 122"/>
          <p:cNvCxnSpPr>
            <a:stCxn id="109" idx="3"/>
          </p:cNvCxnSpPr>
          <p:nvPr/>
        </p:nvCxnSpPr>
        <p:spPr bwMode="auto">
          <a:xfrm flipV="1">
            <a:off x="2709207" y="3799410"/>
            <a:ext cx="919410" cy="1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22" idx="3"/>
          </p:cNvCxnSpPr>
          <p:nvPr/>
        </p:nvCxnSpPr>
        <p:spPr bwMode="auto">
          <a:xfrm flipV="1">
            <a:off x="2709206" y="3974525"/>
            <a:ext cx="892742" cy="380628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526108" y="2640549"/>
            <a:ext cx="1106841" cy="466427"/>
            <a:chOff x="507046" y="3634424"/>
            <a:chExt cx="1257639" cy="549865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P02751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1" name="Elbow Connector 130"/>
          <p:cNvCxnSpPr>
            <a:endCxn id="33" idx="1"/>
          </p:cNvCxnSpPr>
          <p:nvPr/>
        </p:nvCxnSpPr>
        <p:spPr bwMode="auto">
          <a:xfrm rot="5400000" flipH="1" flipV="1">
            <a:off x="5923348" y="2174334"/>
            <a:ext cx="752480" cy="45304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6522344" y="1093319"/>
            <a:ext cx="1106841" cy="466427"/>
            <a:chOff x="507046" y="3634424"/>
            <a:chExt cx="1257639" cy="549865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LHCGR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P22888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5" name="Elbow Connector 134"/>
          <p:cNvCxnSpPr/>
          <p:nvPr/>
        </p:nvCxnSpPr>
        <p:spPr bwMode="auto">
          <a:xfrm rot="5400000" flipH="1" flipV="1">
            <a:off x="5919583" y="1411755"/>
            <a:ext cx="752480" cy="45304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 bwMode="auto">
          <a:xfrm>
            <a:off x="6082343" y="3444689"/>
            <a:ext cx="476769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4491857" y="4967413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Q5JWF2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06847" y="4963265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GNAQ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P50148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5" name="Elbow Connector 144"/>
          <p:cNvCxnSpPr>
            <a:stCxn id="144" idx="0"/>
          </p:cNvCxnSpPr>
          <p:nvPr/>
        </p:nvCxnSpPr>
        <p:spPr bwMode="auto">
          <a:xfrm rot="16200000" flipV="1">
            <a:off x="3246013" y="4353515"/>
            <a:ext cx="996863" cy="231649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stCxn id="140" idx="0"/>
          </p:cNvCxnSpPr>
          <p:nvPr/>
        </p:nvCxnSpPr>
        <p:spPr bwMode="auto">
          <a:xfrm rot="16200000" flipV="1">
            <a:off x="4201484" y="4128124"/>
            <a:ext cx="502580" cy="1185009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6526108" y="4100049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0" name="Elbow Connector 159"/>
          <p:cNvCxnSpPr/>
          <p:nvPr/>
        </p:nvCxnSpPr>
        <p:spPr bwMode="auto">
          <a:xfrm rot="16200000" flipH="1">
            <a:off x="6047617" y="3847954"/>
            <a:ext cx="522084" cy="45304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72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18815</TotalTime>
  <Words>35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282</cp:revision>
  <dcterms:created xsi:type="dcterms:W3CDTF">2014-02-16T01:31:59Z</dcterms:created>
  <dcterms:modified xsi:type="dcterms:W3CDTF">2016-03-23T00:57:45Z</dcterms:modified>
</cp:coreProperties>
</file>