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87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2AFF"/>
    <a:srgbClr val="7298BD"/>
    <a:srgbClr val="00C100"/>
    <a:srgbClr val="B1783F"/>
    <a:srgbClr val="969600"/>
    <a:srgbClr val="AB743D"/>
    <a:srgbClr val="8EB8D8"/>
    <a:srgbClr val="FFF777"/>
    <a:srgbClr val="90B1D0"/>
    <a:srgbClr val="00A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1" autoAdjust="0"/>
    <p:restoredTop sz="94756" autoAdjust="0"/>
  </p:normalViewPr>
  <p:slideViewPr>
    <p:cSldViewPr snapToGrid="0" snapToObjects="1">
      <p:cViewPr varScale="1">
        <p:scale>
          <a:sx n="140" d="100"/>
          <a:sy n="140" d="100"/>
        </p:scale>
        <p:origin x="-13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5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65D0B-94E1-42B8-BEA4-DFA1429F7219}" type="datetimeFigureOut">
              <a:rPr lang="en-GB" smtClean="0"/>
              <a:t>16-03-22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ECCF5-D3A0-438F-B927-A81215D4E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91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roup 78"/>
          <p:cNvGrpSpPr/>
          <p:nvPr/>
        </p:nvGrpSpPr>
        <p:grpSpPr>
          <a:xfrm>
            <a:off x="2709207" y="984895"/>
            <a:ext cx="1015712" cy="465205"/>
            <a:chOff x="537046" y="346083"/>
            <a:chExt cx="1154094" cy="548423"/>
          </a:xfrm>
        </p:grpSpPr>
        <p:sp>
          <p:nvSpPr>
            <p:cNvPr id="23" name="Rounded Rectangle 22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37046" y="349954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JAK1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P23458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526108" y="1789147"/>
            <a:ext cx="1106841" cy="466427"/>
            <a:chOff x="507046" y="2817700"/>
            <a:chExt cx="1257639" cy="549865"/>
          </a:xfrm>
        </p:grpSpPr>
        <p:sp>
          <p:nvSpPr>
            <p:cNvPr id="20" name="Snip Same Side Corner Rectangle 1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P40763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6526108" y="3280502"/>
            <a:ext cx="1106841" cy="466427"/>
            <a:chOff x="473789" y="5344549"/>
            <a:chExt cx="1257639" cy="549865"/>
          </a:xfrm>
        </p:grpSpPr>
        <p:sp>
          <p:nvSpPr>
            <p:cNvPr id="38" name="Snip Same Side Corner Rectangle 37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FLNB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O75369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602366" y="2953485"/>
            <a:ext cx="1106841" cy="466427"/>
            <a:chOff x="507046" y="3634424"/>
            <a:chExt cx="1257639" cy="549865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GRP78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P11021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88" name="Elbow Connector 87"/>
          <p:cNvCxnSpPr/>
          <p:nvPr/>
        </p:nvCxnSpPr>
        <p:spPr bwMode="auto">
          <a:xfrm>
            <a:off x="3724919" y="1095438"/>
            <a:ext cx="823108" cy="2755385"/>
          </a:xfrm>
          <a:prstGeom prst="bentConnector3">
            <a:avLst/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9" name="Elbow Connector 88"/>
          <p:cNvCxnSpPr>
            <a:stCxn id="35" idx="3"/>
            <a:endCxn id="112" idx="1"/>
          </p:cNvCxnSpPr>
          <p:nvPr/>
        </p:nvCxnSpPr>
        <p:spPr bwMode="auto">
          <a:xfrm>
            <a:off x="2709207" y="3188952"/>
            <a:ext cx="1838820" cy="785573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9" name="Elbow Connector 98"/>
          <p:cNvCxnSpPr/>
          <p:nvPr/>
        </p:nvCxnSpPr>
        <p:spPr bwMode="auto">
          <a:xfrm flipV="1">
            <a:off x="5563739" y="2801414"/>
            <a:ext cx="1037208" cy="1003643"/>
          </a:xfrm>
          <a:prstGeom prst="bentConnector3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23750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Thyrotropin Receptor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P16473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199893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A5ADCB"/>
                </a:solidFill>
                <a:latin typeface="Arial Narrow"/>
                <a:cs typeface="Arial Narrow"/>
              </a:rPr>
              <a:t>Prepared by Emma Titmuss</a:t>
            </a:r>
          </a:p>
        </p:txBody>
      </p:sp>
      <p:grpSp>
        <p:nvGrpSpPr>
          <p:cNvPr id="107" name="Group 106"/>
          <p:cNvGrpSpPr/>
          <p:nvPr/>
        </p:nvGrpSpPr>
        <p:grpSpPr>
          <a:xfrm>
            <a:off x="1602366" y="3563944"/>
            <a:ext cx="1106841" cy="466427"/>
            <a:chOff x="507046" y="3634424"/>
            <a:chExt cx="1257639" cy="549865"/>
          </a:xfrm>
        </p:grpSpPr>
        <p:sp>
          <p:nvSpPr>
            <p:cNvPr id="108" name="Snip Same Side Corner Rectangle 10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CALR3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Q96L12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4548027" y="3741879"/>
            <a:ext cx="1106841" cy="460785"/>
            <a:chOff x="507046" y="3634424"/>
            <a:chExt cx="1257639" cy="543214"/>
          </a:xfrm>
        </p:grpSpPr>
        <p:sp>
          <p:nvSpPr>
            <p:cNvPr id="111" name="Snip Same Side Corner Rectangle 11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bg1"/>
                  </a:solidFill>
                  <a:latin typeface="Arial" charset="0"/>
                </a:rPr>
                <a:t>TSHR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P16473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2709207" y="1760892"/>
            <a:ext cx="1015712" cy="465205"/>
            <a:chOff x="537046" y="346083"/>
            <a:chExt cx="1154094" cy="548423"/>
          </a:xfrm>
        </p:grpSpPr>
        <p:sp>
          <p:nvSpPr>
            <p:cNvPr id="114" name="Rounded Rectangle 113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537046" y="349954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JAK2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O60674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19" name="Elbow Connector 118"/>
          <p:cNvCxnSpPr>
            <a:stCxn id="115" idx="3"/>
          </p:cNvCxnSpPr>
          <p:nvPr/>
        </p:nvCxnSpPr>
        <p:spPr bwMode="auto">
          <a:xfrm flipV="1">
            <a:off x="3724919" y="1995136"/>
            <a:ext cx="411554" cy="1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8EB8D8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20" name="Group 119"/>
          <p:cNvGrpSpPr/>
          <p:nvPr/>
        </p:nvGrpSpPr>
        <p:grpSpPr>
          <a:xfrm>
            <a:off x="1602365" y="4119686"/>
            <a:ext cx="1106841" cy="466427"/>
            <a:chOff x="507046" y="3634424"/>
            <a:chExt cx="1257639" cy="549865"/>
          </a:xfrm>
        </p:grpSpPr>
        <p:sp>
          <p:nvSpPr>
            <p:cNvPr id="121" name="Snip Same Side Corner Rectangle 12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CANX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P27824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3" name="Elbow Connector 122"/>
          <p:cNvCxnSpPr>
            <a:stCxn id="109" idx="3"/>
          </p:cNvCxnSpPr>
          <p:nvPr/>
        </p:nvCxnSpPr>
        <p:spPr bwMode="auto">
          <a:xfrm flipV="1">
            <a:off x="2709207" y="3799410"/>
            <a:ext cx="919410" cy="1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4" name="Elbow Connector 123"/>
          <p:cNvCxnSpPr>
            <a:stCxn id="122" idx="3"/>
          </p:cNvCxnSpPr>
          <p:nvPr/>
        </p:nvCxnSpPr>
        <p:spPr bwMode="auto">
          <a:xfrm flipV="1">
            <a:off x="2709206" y="3974525"/>
            <a:ext cx="892742" cy="380628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28" name="Group 127"/>
          <p:cNvGrpSpPr/>
          <p:nvPr/>
        </p:nvGrpSpPr>
        <p:grpSpPr>
          <a:xfrm>
            <a:off x="6526108" y="2640549"/>
            <a:ext cx="1106841" cy="466427"/>
            <a:chOff x="507046" y="3634424"/>
            <a:chExt cx="1257639" cy="549865"/>
          </a:xfrm>
        </p:grpSpPr>
        <p:sp>
          <p:nvSpPr>
            <p:cNvPr id="129" name="Snip Same Side Corner Rectangle 12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FN1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P02751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31" name="Elbow Connector 130"/>
          <p:cNvCxnSpPr>
            <a:endCxn id="33" idx="1"/>
          </p:cNvCxnSpPr>
          <p:nvPr/>
        </p:nvCxnSpPr>
        <p:spPr bwMode="auto">
          <a:xfrm rot="5400000" flipH="1" flipV="1">
            <a:off x="5923348" y="2174334"/>
            <a:ext cx="752480" cy="453040"/>
          </a:xfrm>
          <a:prstGeom prst="bentConnector2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32" name="Group 131"/>
          <p:cNvGrpSpPr/>
          <p:nvPr/>
        </p:nvGrpSpPr>
        <p:grpSpPr>
          <a:xfrm>
            <a:off x="6522344" y="1093319"/>
            <a:ext cx="1106841" cy="466427"/>
            <a:chOff x="507046" y="3634424"/>
            <a:chExt cx="1257639" cy="549865"/>
          </a:xfrm>
        </p:grpSpPr>
        <p:sp>
          <p:nvSpPr>
            <p:cNvPr id="133" name="Snip Same Side Corner Rectangle 13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LHCGR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P22888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35" name="Elbow Connector 134"/>
          <p:cNvCxnSpPr/>
          <p:nvPr/>
        </p:nvCxnSpPr>
        <p:spPr bwMode="auto">
          <a:xfrm rot="5400000" flipH="1" flipV="1">
            <a:off x="5919583" y="1411755"/>
            <a:ext cx="752480" cy="453040"/>
          </a:xfrm>
          <a:prstGeom prst="bentConnector2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Elbow Connector 135"/>
          <p:cNvCxnSpPr/>
          <p:nvPr/>
        </p:nvCxnSpPr>
        <p:spPr bwMode="auto">
          <a:xfrm>
            <a:off x="6082343" y="3444689"/>
            <a:ext cx="476769" cy="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37" name="Group 136"/>
          <p:cNvGrpSpPr/>
          <p:nvPr/>
        </p:nvGrpSpPr>
        <p:grpSpPr>
          <a:xfrm>
            <a:off x="4491857" y="4967413"/>
            <a:ext cx="1106841" cy="466427"/>
            <a:chOff x="507046" y="3634424"/>
            <a:chExt cx="1257639" cy="549865"/>
          </a:xfrm>
        </p:grpSpPr>
        <p:sp>
          <p:nvSpPr>
            <p:cNvPr id="138" name="Snip Same Side Corner Rectangle 13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GNAS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Q5JWF2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3306847" y="4963265"/>
            <a:ext cx="1106841" cy="466427"/>
            <a:chOff x="507046" y="3634424"/>
            <a:chExt cx="1257639" cy="549865"/>
          </a:xfrm>
        </p:grpSpPr>
        <p:sp>
          <p:nvSpPr>
            <p:cNvPr id="142" name="Snip Same Side Corner Rectangle 14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GNAQ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P50148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45" name="Elbow Connector 144"/>
          <p:cNvCxnSpPr>
            <a:stCxn id="144" idx="0"/>
          </p:cNvCxnSpPr>
          <p:nvPr/>
        </p:nvCxnSpPr>
        <p:spPr bwMode="auto">
          <a:xfrm rot="16200000" flipV="1">
            <a:off x="3246013" y="4353515"/>
            <a:ext cx="996863" cy="231649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6" name="Elbow Connector 145"/>
          <p:cNvCxnSpPr>
            <a:stCxn id="140" idx="0"/>
          </p:cNvCxnSpPr>
          <p:nvPr/>
        </p:nvCxnSpPr>
        <p:spPr bwMode="auto">
          <a:xfrm rot="16200000" flipV="1">
            <a:off x="4201484" y="4128124"/>
            <a:ext cx="502580" cy="1185009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48" name="Group 147"/>
          <p:cNvGrpSpPr/>
          <p:nvPr/>
        </p:nvGrpSpPr>
        <p:grpSpPr>
          <a:xfrm>
            <a:off x="6526108" y="4100049"/>
            <a:ext cx="1106841" cy="466427"/>
            <a:chOff x="507046" y="3634424"/>
            <a:chExt cx="1257639" cy="549865"/>
          </a:xfrm>
        </p:grpSpPr>
        <p:sp>
          <p:nvSpPr>
            <p:cNvPr id="158" name="Snip Same Side Corner Rectangle 15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PIK3R1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P27986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60" name="Elbow Connector 159"/>
          <p:cNvCxnSpPr/>
          <p:nvPr/>
        </p:nvCxnSpPr>
        <p:spPr bwMode="auto">
          <a:xfrm rot="16200000" flipH="1">
            <a:off x="6047617" y="3847954"/>
            <a:ext cx="522084" cy="453040"/>
          </a:xfrm>
          <a:prstGeom prst="bentConnector2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727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18815</TotalTime>
  <Words>35</Words>
  <Application>Microsoft Macintosh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282</cp:revision>
  <dcterms:created xsi:type="dcterms:W3CDTF">2014-02-16T01:31:59Z</dcterms:created>
  <dcterms:modified xsi:type="dcterms:W3CDTF">2016-03-23T00:57:45Z</dcterms:modified>
</cp:coreProperties>
</file>