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73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2AFF"/>
    <a:srgbClr val="7298BD"/>
    <a:srgbClr val="00C100"/>
    <a:srgbClr val="B1783F"/>
    <a:srgbClr val="969600"/>
    <a:srgbClr val="AB743D"/>
    <a:srgbClr val="8EB8D8"/>
    <a:srgbClr val="FFF777"/>
    <a:srgbClr val="90B1D0"/>
    <a:srgbClr val="00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1" autoAdjust="0"/>
    <p:restoredTop sz="94756" autoAdjust="0"/>
  </p:normalViewPr>
  <p:slideViewPr>
    <p:cSldViewPr snapToGrid="0" snapToObjects="1">
      <p:cViewPr>
        <p:scale>
          <a:sx n="145" d="100"/>
          <a:sy n="145" d="100"/>
        </p:scale>
        <p:origin x="-552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53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65D0B-94E1-42B8-BEA4-DFA1429F7219}" type="datetimeFigureOut">
              <a:rPr lang="en-GB" smtClean="0"/>
              <a:t>16-04-11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ECCF5-D3A0-438F-B927-A81215D4E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91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roup 78"/>
          <p:cNvGrpSpPr/>
          <p:nvPr/>
        </p:nvGrpSpPr>
        <p:grpSpPr>
          <a:xfrm>
            <a:off x="1066011" y="1405082"/>
            <a:ext cx="1015712" cy="459563"/>
            <a:chOff x="537046" y="346083"/>
            <a:chExt cx="1154094" cy="541772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604811" y="346083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37046" y="349954"/>
              <a:ext cx="1154094" cy="5379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JAK1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P23458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977546" y="3381361"/>
            <a:ext cx="1106841" cy="460785"/>
            <a:chOff x="507046" y="3634424"/>
            <a:chExt cx="1257639" cy="543214"/>
          </a:xfrm>
        </p:grpSpPr>
        <p:sp>
          <p:nvSpPr>
            <p:cNvPr id="36" name="Snip Same Side Corner Rectangle 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bg1"/>
                  </a:solidFill>
                  <a:latin typeface="Arial" charset="0"/>
                </a:rPr>
                <a:t>IL7R</a:t>
              </a:r>
            </a:p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P16871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84" name="Elbow Connector 83"/>
          <p:cNvCxnSpPr/>
          <p:nvPr/>
        </p:nvCxnSpPr>
        <p:spPr bwMode="auto">
          <a:xfrm>
            <a:off x="2137335" y="1739500"/>
            <a:ext cx="2091252" cy="1523257"/>
          </a:xfrm>
          <a:prstGeom prst="bentConnector3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8" name="Elbow Connector 87"/>
          <p:cNvCxnSpPr/>
          <p:nvPr/>
        </p:nvCxnSpPr>
        <p:spPr bwMode="auto">
          <a:xfrm>
            <a:off x="2163978" y="1611620"/>
            <a:ext cx="2045567" cy="1451536"/>
          </a:xfrm>
          <a:prstGeom prst="bentConnector3">
            <a:avLst>
              <a:gd name="adj1" fmla="val 58249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9" name="Elbow Connector 88"/>
          <p:cNvCxnSpPr/>
          <p:nvPr/>
        </p:nvCxnSpPr>
        <p:spPr bwMode="auto">
          <a:xfrm rot="16200000" flipH="1">
            <a:off x="4039122" y="4126695"/>
            <a:ext cx="485958" cy="4388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arrow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0" name="Elbow Connector 89"/>
          <p:cNvCxnSpPr>
            <a:stCxn id="35" idx="3"/>
            <a:endCxn id="133" idx="1"/>
          </p:cNvCxnSpPr>
          <p:nvPr/>
        </p:nvCxnSpPr>
        <p:spPr bwMode="auto">
          <a:xfrm>
            <a:off x="5084387" y="3614007"/>
            <a:ext cx="2103747" cy="0"/>
          </a:xfrm>
          <a:prstGeom prst="bentConnector3">
            <a:avLst/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9" name="Elbow Connector 98"/>
          <p:cNvCxnSpPr/>
          <p:nvPr/>
        </p:nvCxnSpPr>
        <p:spPr bwMode="auto">
          <a:xfrm flipV="1">
            <a:off x="5025674" y="1664656"/>
            <a:ext cx="1314304" cy="1798566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13983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Interleukin-7 Receptor Subunit Alpha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P16871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199893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A5ADCB"/>
                </a:solidFill>
                <a:latin typeface="Arial Narrow"/>
                <a:cs typeface="Arial Narrow"/>
              </a:rPr>
              <a:t>Prepared by Emma Titmuss</a:t>
            </a:r>
          </a:p>
        </p:txBody>
      </p:sp>
      <p:grpSp>
        <p:nvGrpSpPr>
          <p:cNvPr id="92" name="Group 91"/>
          <p:cNvGrpSpPr/>
          <p:nvPr/>
        </p:nvGrpSpPr>
        <p:grpSpPr>
          <a:xfrm>
            <a:off x="3415624" y="4393401"/>
            <a:ext cx="1106841" cy="460785"/>
            <a:chOff x="507046" y="3634424"/>
            <a:chExt cx="1257639" cy="543214"/>
          </a:xfrm>
        </p:grpSpPr>
        <p:sp>
          <p:nvSpPr>
            <p:cNvPr id="93" name="Snip Same Side Corner Rectangle 9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IL2RG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P31785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1012222" y="3057281"/>
            <a:ext cx="1106841" cy="460785"/>
            <a:chOff x="507046" y="3634424"/>
            <a:chExt cx="1257639" cy="543214"/>
          </a:xfrm>
        </p:grpSpPr>
        <p:sp>
          <p:nvSpPr>
            <p:cNvPr id="96" name="Snip Same Side Corner Rectangle 9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IL7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P13232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98" name="Elbow Connector 97"/>
          <p:cNvCxnSpPr>
            <a:stCxn id="97" idx="3"/>
            <a:endCxn id="35" idx="1"/>
          </p:cNvCxnSpPr>
          <p:nvPr/>
        </p:nvCxnSpPr>
        <p:spPr bwMode="auto">
          <a:xfrm>
            <a:off x="2119063" y="3289927"/>
            <a:ext cx="1858483" cy="324080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00" name="Group 99"/>
          <p:cNvGrpSpPr/>
          <p:nvPr/>
        </p:nvGrpSpPr>
        <p:grpSpPr>
          <a:xfrm>
            <a:off x="1020446" y="3836676"/>
            <a:ext cx="1106841" cy="460785"/>
            <a:chOff x="507046" y="3634424"/>
            <a:chExt cx="1257639" cy="543212"/>
          </a:xfrm>
        </p:grpSpPr>
        <p:sp>
          <p:nvSpPr>
            <p:cNvPr id="101" name="Snip Same Side Corner Rectangle 10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507046" y="3639734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TSLP</a:t>
              </a: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Q969D9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3" name="Elbow Connector 102"/>
          <p:cNvCxnSpPr>
            <a:stCxn id="102" idx="3"/>
            <a:endCxn id="35" idx="1"/>
          </p:cNvCxnSpPr>
          <p:nvPr/>
        </p:nvCxnSpPr>
        <p:spPr bwMode="auto">
          <a:xfrm flipV="1">
            <a:off x="2127287" y="3614007"/>
            <a:ext cx="1850259" cy="455314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04" name="Group 103"/>
          <p:cNvGrpSpPr/>
          <p:nvPr/>
        </p:nvGrpSpPr>
        <p:grpSpPr>
          <a:xfrm>
            <a:off x="4600634" y="4384972"/>
            <a:ext cx="1106841" cy="460785"/>
            <a:chOff x="507046" y="3634424"/>
            <a:chExt cx="1257639" cy="543214"/>
          </a:xfrm>
        </p:grpSpPr>
        <p:sp>
          <p:nvSpPr>
            <p:cNvPr id="105" name="Snip Same Side Corner Rectangle 10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CRLF2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Q9HC73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8" name="Elbow Connector 107"/>
          <p:cNvCxnSpPr/>
          <p:nvPr/>
        </p:nvCxnSpPr>
        <p:spPr bwMode="auto">
          <a:xfrm rot="5400000" flipH="1" flipV="1">
            <a:off x="4518699" y="4117459"/>
            <a:ext cx="454418" cy="0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arrow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09" name="Group 108"/>
          <p:cNvGrpSpPr/>
          <p:nvPr/>
        </p:nvGrpSpPr>
        <p:grpSpPr>
          <a:xfrm>
            <a:off x="6309755" y="1434874"/>
            <a:ext cx="1015712" cy="459563"/>
            <a:chOff x="537046" y="346083"/>
            <a:chExt cx="1154094" cy="541772"/>
          </a:xfrm>
        </p:grpSpPr>
        <p:sp>
          <p:nvSpPr>
            <p:cNvPr id="110" name="Rounded Rectangle 109"/>
            <p:cNvSpPr/>
            <p:nvPr/>
          </p:nvSpPr>
          <p:spPr bwMode="auto">
            <a:xfrm>
              <a:off x="604811" y="346083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537046" y="349954"/>
              <a:ext cx="1154094" cy="5379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FYN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P06241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6304211" y="2357329"/>
            <a:ext cx="1015712" cy="459563"/>
            <a:chOff x="537046" y="346083"/>
            <a:chExt cx="1154094" cy="541772"/>
          </a:xfrm>
        </p:grpSpPr>
        <p:sp>
          <p:nvSpPr>
            <p:cNvPr id="113" name="Rounded Rectangle 112"/>
            <p:cNvSpPr/>
            <p:nvPr/>
          </p:nvSpPr>
          <p:spPr bwMode="auto">
            <a:xfrm>
              <a:off x="604811" y="346083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537046" y="349954"/>
              <a:ext cx="1154094" cy="5379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YES1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P07947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130" name="Elbow Connector 129"/>
          <p:cNvCxnSpPr>
            <a:endCxn id="114" idx="1"/>
          </p:cNvCxnSpPr>
          <p:nvPr/>
        </p:nvCxnSpPr>
        <p:spPr bwMode="auto">
          <a:xfrm flipV="1">
            <a:off x="5707475" y="2588753"/>
            <a:ext cx="596736" cy="1641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31" name="Group 130"/>
          <p:cNvGrpSpPr/>
          <p:nvPr/>
        </p:nvGrpSpPr>
        <p:grpSpPr>
          <a:xfrm>
            <a:off x="7188134" y="3386392"/>
            <a:ext cx="1106841" cy="466427"/>
            <a:chOff x="507046" y="3634424"/>
            <a:chExt cx="1257639" cy="549865"/>
          </a:xfrm>
        </p:grpSpPr>
        <p:sp>
          <p:nvSpPr>
            <p:cNvPr id="132" name="Snip Same Side Corner Rectangle 13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Ubiquitin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P0CG48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6309755" y="4102845"/>
            <a:ext cx="1015712" cy="459563"/>
            <a:chOff x="537046" y="346083"/>
            <a:chExt cx="1154094" cy="541772"/>
          </a:xfrm>
        </p:grpSpPr>
        <p:sp>
          <p:nvSpPr>
            <p:cNvPr id="135" name="Rounded Rectangle 134"/>
            <p:cNvSpPr/>
            <p:nvPr/>
          </p:nvSpPr>
          <p:spPr bwMode="auto">
            <a:xfrm>
              <a:off x="604811" y="346083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537046" y="349954"/>
              <a:ext cx="1154094" cy="5379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LYN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P07948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145" name="Elbow Connector 144"/>
          <p:cNvCxnSpPr>
            <a:endCxn id="135" idx="1"/>
          </p:cNvCxnSpPr>
          <p:nvPr/>
        </p:nvCxnSpPr>
        <p:spPr bwMode="auto">
          <a:xfrm>
            <a:off x="5079374" y="3737596"/>
            <a:ext cx="1290021" cy="585813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1159162" y="2726879"/>
            <a:ext cx="107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4182902" y="3139646"/>
            <a:ext cx="715674" cy="246221"/>
            <a:chOff x="7620676" y="5024219"/>
            <a:chExt cx="862158" cy="350482"/>
          </a:xfrm>
        </p:grpSpPr>
        <p:sp>
          <p:nvSpPr>
            <p:cNvPr id="12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8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+Y449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4182902" y="2940045"/>
            <a:ext cx="715674" cy="246221"/>
            <a:chOff x="7592082" y="6020192"/>
            <a:chExt cx="862158" cy="350482"/>
          </a:xfrm>
        </p:grpSpPr>
        <p:sp>
          <p:nvSpPr>
            <p:cNvPr id="14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7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Y439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1949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18799</TotalTime>
  <Words>37</Words>
  <Application>Microsoft Macintosh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272</cp:revision>
  <dcterms:created xsi:type="dcterms:W3CDTF">2014-02-16T01:31:59Z</dcterms:created>
  <dcterms:modified xsi:type="dcterms:W3CDTF">2016-04-11T22:29:54Z</dcterms:modified>
</cp:coreProperties>
</file>