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1272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3780426" y="3920057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FPR1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P21462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7" name="Elbow Connector 86"/>
          <p:cNvCxnSpPr>
            <a:stCxn id="82" idx="1"/>
            <a:endCxn id="35" idx="3"/>
          </p:cNvCxnSpPr>
          <p:nvPr/>
        </p:nvCxnSpPr>
        <p:spPr bwMode="auto">
          <a:xfrm rot="10800000" flipV="1">
            <a:off x="4887268" y="3326014"/>
            <a:ext cx="1632603" cy="829509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21656" y="129907"/>
            <a:ext cx="4885267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fMet-Leu-Phe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Receptor (FPR1)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P21462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99893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Sofya Langman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2030118" y="2554256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ANXA1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P04083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69" name="Elbow Connector 68"/>
          <p:cNvCxnSpPr>
            <a:stCxn id="66" idx="3"/>
            <a:endCxn id="35" idx="1"/>
          </p:cNvCxnSpPr>
          <p:nvPr/>
        </p:nvCxnSpPr>
        <p:spPr bwMode="auto">
          <a:xfrm>
            <a:off x="3136959" y="2789723"/>
            <a:ext cx="643467" cy="1365801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1" name="Group 80"/>
          <p:cNvGrpSpPr/>
          <p:nvPr/>
        </p:nvGrpSpPr>
        <p:grpSpPr>
          <a:xfrm>
            <a:off x="6329186" y="3101490"/>
            <a:ext cx="1340126" cy="453586"/>
            <a:chOff x="371271" y="1139280"/>
            <a:chExt cx="1522707" cy="534726"/>
          </a:xfrm>
        </p:grpSpPr>
        <p:sp>
          <p:nvSpPr>
            <p:cNvPr id="82" name="Rounded Rectangle 8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371271" y="1139280"/>
              <a:ext cx="1522707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GRK2/BARK1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P25098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3997599" y="2288265"/>
            <a:ext cx="715674" cy="246221"/>
            <a:chOff x="7630676" y="5329407"/>
            <a:chExt cx="862158" cy="350482"/>
          </a:xfrm>
        </p:grpSpPr>
        <p:sp>
          <p:nvSpPr>
            <p:cNvPr id="8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-T325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997599" y="2488082"/>
            <a:ext cx="715674" cy="246221"/>
            <a:chOff x="7630676" y="5329407"/>
            <a:chExt cx="862158" cy="350482"/>
          </a:xfrm>
        </p:grpSpPr>
        <p:sp>
          <p:nvSpPr>
            <p:cNvPr id="9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4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-S328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3997599" y="2687899"/>
            <a:ext cx="715674" cy="246221"/>
            <a:chOff x="7630676" y="5329407"/>
            <a:chExt cx="862158" cy="350482"/>
          </a:xfrm>
        </p:grpSpPr>
        <p:sp>
          <p:nvSpPr>
            <p:cNvPr id="9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7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-T329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3997599" y="2887716"/>
            <a:ext cx="715674" cy="246221"/>
            <a:chOff x="7630676" y="5329407"/>
            <a:chExt cx="862158" cy="350482"/>
          </a:xfrm>
        </p:grpSpPr>
        <p:sp>
          <p:nvSpPr>
            <p:cNvPr id="100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1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-T331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3997599" y="3087533"/>
            <a:ext cx="715674" cy="246221"/>
            <a:chOff x="7630676" y="5329407"/>
            <a:chExt cx="862158" cy="350482"/>
          </a:xfrm>
        </p:grpSpPr>
        <p:sp>
          <p:nvSpPr>
            <p:cNvPr id="10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4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-S332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3997599" y="3287350"/>
            <a:ext cx="715674" cy="246221"/>
            <a:chOff x="7630676" y="5329407"/>
            <a:chExt cx="862158" cy="350482"/>
          </a:xfrm>
        </p:grpSpPr>
        <p:sp>
          <p:nvSpPr>
            <p:cNvPr id="106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7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-T334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2030118" y="3101490"/>
            <a:ext cx="1106841" cy="470487"/>
            <a:chOff x="507046" y="3619772"/>
            <a:chExt cx="1257639" cy="554652"/>
          </a:xfrm>
        </p:grpSpPr>
        <p:sp>
          <p:nvSpPr>
            <p:cNvPr id="109" name="Snip Same Side Corner Rectangle 10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507046" y="361977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SAA1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P0DJI8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1" name="Elbow Connector 110"/>
          <p:cNvCxnSpPr>
            <a:stCxn id="110" idx="3"/>
            <a:endCxn id="35" idx="1"/>
          </p:cNvCxnSpPr>
          <p:nvPr/>
        </p:nvCxnSpPr>
        <p:spPr bwMode="auto">
          <a:xfrm>
            <a:off x="3136959" y="3332450"/>
            <a:ext cx="643467" cy="823074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2" name="Group 111"/>
          <p:cNvGrpSpPr/>
          <p:nvPr/>
        </p:nvGrpSpPr>
        <p:grpSpPr>
          <a:xfrm>
            <a:off x="3997599" y="3487167"/>
            <a:ext cx="715674" cy="246221"/>
            <a:chOff x="7630676" y="5329407"/>
            <a:chExt cx="862158" cy="350482"/>
          </a:xfrm>
        </p:grpSpPr>
        <p:sp>
          <p:nvSpPr>
            <p:cNvPr id="113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4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-T339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6329186" y="2217906"/>
            <a:ext cx="1340126" cy="445087"/>
            <a:chOff x="371271" y="1139280"/>
            <a:chExt cx="1522707" cy="524707"/>
          </a:xfrm>
        </p:grpSpPr>
        <p:sp>
          <p:nvSpPr>
            <p:cNvPr id="119" name="Rounded Rectangle 118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P38b MAPK11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Q15759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3997599" y="3686984"/>
            <a:ext cx="715674" cy="246221"/>
            <a:chOff x="7620676" y="5024219"/>
            <a:chExt cx="862158" cy="350482"/>
          </a:xfrm>
        </p:grpSpPr>
        <p:sp>
          <p:nvSpPr>
            <p:cNvPr id="12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+S342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24" name="Elbow Connector 123"/>
          <p:cNvCxnSpPr/>
          <p:nvPr/>
        </p:nvCxnSpPr>
        <p:spPr bwMode="auto">
          <a:xfrm rot="10800000" flipV="1">
            <a:off x="4654005" y="2442429"/>
            <a:ext cx="1806597" cy="1367665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25" name="Group 124"/>
          <p:cNvGrpSpPr/>
          <p:nvPr/>
        </p:nvGrpSpPr>
        <p:grpSpPr>
          <a:xfrm>
            <a:off x="6329186" y="3643911"/>
            <a:ext cx="1340126" cy="445087"/>
            <a:chOff x="371271" y="1139280"/>
            <a:chExt cx="1522707" cy="524707"/>
          </a:xfrm>
        </p:grpSpPr>
        <p:sp>
          <p:nvSpPr>
            <p:cNvPr id="126" name="Rounded Rectangle 12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ERK1/MAPK3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P27361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8" name="Elbow Connector 127"/>
          <p:cNvCxnSpPr/>
          <p:nvPr/>
        </p:nvCxnSpPr>
        <p:spPr bwMode="auto">
          <a:xfrm rot="10800000" flipV="1">
            <a:off x="4926269" y="3868434"/>
            <a:ext cx="1551269" cy="287089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183260" y="2229004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9005</TotalTime>
  <Words>50</Words>
  <Application>Microsoft Macintosh PowerPoint</Application>
  <PresentationFormat>On-screen Show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93</cp:revision>
  <dcterms:created xsi:type="dcterms:W3CDTF">2014-02-16T01:31:59Z</dcterms:created>
  <dcterms:modified xsi:type="dcterms:W3CDTF">2016-04-07T22:50:01Z</dcterms:modified>
</cp:coreProperties>
</file>