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772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0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15123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Elbow Connector 140"/>
          <p:cNvCxnSpPr/>
          <p:nvPr/>
        </p:nvCxnSpPr>
        <p:spPr bwMode="auto">
          <a:xfrm>
            <a:off x="3315787" y="2593072"/>
            <a:ext cx="768254" cy="576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Elbow Connector 145"/>
          <p:cNvCxnSpPr/>
          <p:nvPr/>
        </p:nvCxnSpPr>
        <p:spPr bwMode="auto">
          <a:xfrm rot="16200000" flipH="1">
            <a:off x="2755704" y="1652349"/>
            <a:ext cx="1508759" cy="378256"/>
          </a:xfrm>
          <a:prstGeom prst="bentConnector3">
            <a:avLst>
              <a:gd name="adj1" fmla="val 33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7" name="Elbow Connector 146"/>
          <p:cNvCxnSpPr/>
          <p:nvPr/>
        </p:nvCxnSpPr>
        <p:spPr bwMode="auto">
          <a:xfrm flipV="1">
            <a:off x="3320955" y="1579906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 bwMode="auto">
          <a:xfrm flipV="1">
            <a:off x="3320955" y="2102574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 bwMode="auto">
          <a:xfrm rot="16200000" flipH="1">
            <a:off x="1933237" y="1328241"/>
            <a:ext cx="2039586" cy="1487258"/>
          </a:xfrm>
          <a:prstGeom prst="bentConnector3">
            <a:avLst>
              <a:gd name="adj1" fmla="val 17183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 bwMode="auto">
          <a:xfrm flipV="1">
            <a:off x="1911720" y="1568889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 bwMode="auto">
          <a:xfrm flipV="1">
            <a:off x="1900681" y="2074992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Elbow Connector 162"/>
          <p:cNvCxnSpPr/>
          <p:nvPr/>
        </p:nvCxnSpPr>
        <p:spPr bwMode="auto">
          <a:xfrm flipV="1">
            <a:off x="1911720" y="2581095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 bwMode="auto">
          <a:xfrm flipV="1">
            <a:off x="1896697" y="1062786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 bwMode="auto">
          <a:xfrm flipV="1">
            <a:off x="1949820" y="3087198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4" name="Elbow Connector 173"/>
          <p:cNvCxnSpPr/>
          <p:nvPr/>
        </p:nvCxnSpPr>
        <p:spPr bwMode="auto">
          <a:xfrm flipV="1">
            <a:off x="1954058" y="3593303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5" name="Elbow Connector 174"/>
          <p:cNvCxnSpPr/>
          <p:nvPr/>
        </p:nvCxnSpPr>
        <p:spPr bwMode="auto">
          <a:xfrm flipV="1">
            <a:off x="3346384" y="3165314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 bwMode="auto">
          <a:xfrm flipV="1">
            <a:off x="3332906" y="3590422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4864" y="87572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Fibroblast Growth Factor Receptor 3 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81517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P22607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77525" y="6486083"/>
            <a:ext cx="325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1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1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239312" y="2126627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049623" y="2937186"/>
            <a:ext cx="1015712" cy="461921"/>
            <a:chOff x="537046" y="349955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P22607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64817" y="899911"/>
            <a:ext cx="1106841" cy="466427"/>
            <a:chOff x="507046" y="3634424"/>
            <a:chExt cx="1257639" cy="54986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P05230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4817" y="1414681"/>
            <a:ext cx="1106841" cy="466427"/>
            <a:chOff x="507046" y="3634424"/>
            <a:chExt cx="1257639" cy="54986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bFGF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864817" y="1929451"/>
            <a:ext cx="1106841" cy="466427"/>
            <a:chOff x="507046" y="3634424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P11487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276607" y="1414681"/>
            <a:ext cx="1106841" cy="466427"/>
            <a:chOff x="507046" y="3634424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P31371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276607" y="899911"/>
            <a:ext cx="1106841" cy="466427"/>
            <a:chOff x="507046" y="3634424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864817" y="3988530"/>
            <a:ext cx="1106841" cy="466427"/>
            <a:chOff x="507046" y="3634424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864817" y="2444221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P08620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864817" y="2958991"/>
            <a:ext cx="1106841" cy="466427"/>
            <a:chOff x="507046" y="3634424"/>
            <a:chExt cx="1257639" cy="54986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</a:t>
              </a: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5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P12034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864817" y="3473761"/>
            <a:ext cx="1106841" cy="466427"/>
            <a:chOff x="507046" y="3634424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276607" y="1929451"/>
            <a:ext cx="1106841" cy="466427"/>
            <a:chOff x="507046" y="3634424"/>
            <a:chExt cx="1257639" cy="549865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2276607" y="2444221"/>
            <a:ext cx="1106841" cy="466427"/>
            <a:chOff x="507046" y="3634424"/>
            <a:chExt cx="1257639" cy="549865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O76093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2276607" y="3988530"/>
            <a:ext cx="1106841" cy="466427"/>
            <a:chOff x="507046" y="3634424"/>
            <a:chExt cx="1257639" cy="549865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Q9GZV9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276607" y="2958991"/>
            <a:ext cx="1106841" cy="466427"/>
            <a:chOff x="507046" y="3634424"/>
            <a:chExt cx="1257639" cy="549865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O95750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2276607" y="3473761"/>
            <a:ext cx="1106841" cy="466427"/>
            <a:chOff x="507046" y="3634424"/>
            <a:chExt cx="1257639" cy="549865"/>
          </a:xfrm>
        </p:grpSpPr>
        <p:sp>
          <p:nvSpPr>
            <p:cNvPr id="244" name="Snip Same Side Corner Rectangle 2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Q9NP95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444357" y="2522006"/>
            <a:ext cx="1106841" cy="466427"/>
            <a:chOff x="507046" y="3634424"/>
            <a:chExt cx="1257639" cy="549865"/>
          </a:xfrm>
        </p:grpSpPr>
        <p:sp>
          <p:nvSpPr>
            <p:cNvPr id="268" name="Snip Same Side Corner Rectangle 2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4232408" y="2327532"/>
            <a:ext cx="715674" cy="246221"/>
            <a:chOff x="7620676" y="5024219"/>
            <a:chExt cx="862158" cy="350482"/>
          </a:xfrm>
        </p:grpSpPr>
        <p:sp>
          <p:nvSpPr>
            <p:cNvPr id="27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4232347" y="2526754"/>
            <a:ext cx="715674" cy="246221"/>
            <a:chOff x="7620676" y="5024219"/>
            <a:chExt cx="862158" cy="350482"/>
          </a:xfrm>
        </p:grpSpPr>
        <p:sp>
          <p:nvSpPr>
            <p:cNvPr id="2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+Y724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82" name="Elbow Connector 281"/>
          <p:cNvCxnSpPr/>
          <p:nvPr/>
        </p:nvCxnSpPr>
        <p:spPr bwMode="auto">
          <a:xfrm rot="10800000">
            <a:off x="4898382" y="2834971"/>
            <a:ext cx="365826" cy="214630"/>
          </a:xfrm>
          <a:prstGeom prst="bentConnector3">
            <a:avLst>
              <a:gd name="adj1" fmla="val 139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8" name="Elbow Connector 287"/>
          <p:cNvCxnSpPr/>
          <p:nvPr/>
        </p:nvCxnSpPr>
        <p:spPr bwMode="auto">
          <a:xfrm rot="16200000" flipV="1">
            <a:off x="4879079" y="2664472"/>
            <a:ext cx="410034" cy="360224"/>
          </a:xfrm>
          <a:prstGeom prst="bentConnector3">
            <a:avLst>
              <a:gd name="adj1" fmla="val 10162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1" name="Elbow Connector 290"/>
          <p:cNvCxnSpPr/>
          <p:nvPr/>
        </p:nvCxnSpPr>
        <p:spPr bwMode="auto">
          <a:xfrm rot="16200000" flipV="1">
            <a:off x="4781440" y="2566833"/>
            <a:ext cx="610796" cy="354739"/>
          </a:xfrm>
          <a:prstGeom prst="bentConnector3">
            <a:avLst>
              <a:gd name="adj1" fmla="val 9990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4233463" y="2716787"/>
            <a:ext cx="715674" cy="246221"/>
            <a:chOff x="7620676" y="5024219"/>
            <a:chExt cx="862158" cy="350482"/>
          </a:xfrm>
        </p:grpSpPr>
        <p:sp>
          <p:nvSpPr>
            <p:cNvPr id="2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7" name="Elbow Connector 296"/>
          <p:cNvCxnSpPr/>
          <p:nvPr/>
        </p:nvCxnSpPr>
        <p:spPr bwMode="auto">
          <a:xfrm rot="16200000" flipV="1">
            <a:off x="4682996" y="2468390"/>
            <a:ext cx="807684" cy="354738"/>
          </a:xfrm>
          <a:prstGeom prst="bentConnector3">
            <a:avLst>
              <a:gd name="adj1" fmla="val 9926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00" name="Group 299"/>
          <p:cNvGrpSpPr/>
          <p:nvPr/>
        </p:nvGrpSpPr>
        <p:grpSpPr>
          <a:xfrm>
            <a:off x="6981584" y="1079050"/>
            <a:ext cx="1106841" cy="466427"/>
            <a:chOff x="507046" y="3634424"/>
            <a:chExt cx="1257639" cy="549865"/>
          </a:xfrm>
        </p:grpSpPr>
        <p:sp>
          <p:nvSpPr>
            <p:cNvPr id="301" name="Snip Same Side Corner Rectangle 3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9" name="Elbow Connector 308"/>
          <p:cNvCxnSpPr/>
          <p:nvPr/>
        </p:nvCxnSpPr>
        <p:spPr bwMode="auto">
          <a:xfrm flipV="1">
            <a:off x="5051893" y="1289116"/>
            <a:ext cx="1955092" cy="1760488"/>
          </a:xfrm>
          <a:prstGeom prst="bentConnector3">
            <a:avLst>
              <a:gd name="adj1" fmla="val 83345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12" name="Group 311"/>
          <p:cNvGrpSpPr/>
          <p:nvPr/>
        </p:nvGrpSpPr>
        <p:grpSpPr>
          <a:xfrm>
            <a:off x="5427423" y="1851482"/>
            <a:ext cx="1106841" cy="464212"/>
            <a:chOff x="3740102" y="2066168"/>
            <a:chExt cx="1257639" cy="547253"/>
          </a:xfrm>
        </p:grpSpPr>
        <p:sp>
          <p:nvSpPr>
            <p:cNvPr id="313" name="Rounded Rectangle 31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PTEN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P60484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5611375" y="1622678"/>
            <a:ext cx="715674" cy="246221"/>
            <a:chOff x="7620676" y="5024219"/>
            <a:chExt cx="862158" cy="350482"/>
          </a:xfrm>
        </p:grpSpPr>
        <p:sp>
          <p:nvSpPr>
            <p:cNvPr id="31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6932811" y="2559462"/>
            <a:ext cx="1340126" cy="445087"/>
            <a:chOff x="371271" y="1139280"/>
            <a:chExt cx="1522707" cy="524707"/>
          </a:xfrm>
        </p:grpSpPr>
        <p:sp>
          <p:nvSpPr>
            <p:cNvPr id="324" name="Rounded Rectangle 3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RSK2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P51812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237789" y="2343014"/>
            <a:ext cx="715674" cy="246221"/>
            <a:chOff x="7592082" y="6020192"/>
            <a:chExt cx="862158" cy="350482"/>
          </a:xfrm>
        </p:grpSpPr>
        <p:sp>
          <p:nvSpPr>
            <p:cNvPr id="3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31" name="Elbow Connector 330"/>
          <p:cNvCxnSpPr/>
          <p:nvPr/>
        </p:nvCxnSpPr>
        <p:spPr bwMode="auto">
          <a:xfrm flipV="1">
            <a:off x="5032744" y="2241917"/>
            <a:ext cx="2310653" cy="906053"/>
          </a:xfrm>
          <a:prstGeom prst="bentConnector3">
            <a:avLst>
              <a:gd name="adj1" fmla="val 7601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35" name="Group 334"/>
          <p:cNvGrpSpPr/>
          <p:nvPr/>
        </p:nvGrpSpPr>
        <p:grpSpPr>
          <a:xfrm>
            <a:off x="7237789" y="2138458"/>
            <a:ext cx="715674" cy="246221"/>
            <a:chOff x="7592082" y="6020192"/>
            <a:chExt cx="862158" cy="350482"/>
          </a:xfrm>
        </p:grpSpPr>
        <p:sp>
          <p:nvSpPr>
            <p:cNvPr id="3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5460527" y="3972432"/>
            <a:ext cx="1106841" cy="466427"/>
            <a:chOff x="507046" y="3634424"/>
            <a:chExt cx="1257639" cy="549865"/>
          </a:xfrm>
        </p:grpSpPr>
        <p:sp>
          <p:nvSpPr>
            <p:cNvPr id="342" name="Snip Same Side Corner Rectangle 3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5571183" y="861332"/>
            <a:ext cx="715674" cy="246221"/>
            <a:chOff x="7620676" y="5024219"/>
            <a:chExt cx="862158" cy="350482"/>
          </a:xfrm>
        </p:grpSpPr>
        <p:sp>
          <p:nvSpPr>
            <p:cNvPr id="3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7049454" y="3078722"/>
            <a:ext cx="1106841" cy="466427"/>
            <a:chOff x="507046" y="3634424"/>
            <a:chExt cx="1257639" cy="549865"/>
          </a:xfrm>
        </p:grpSpPr>
        <p:sp>
          <p:nvSpPr>
            <p:cNvPr id="376" name="Snip Same Side Corner Rectangle 3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041120" y="4493430"/>
            <a:ext cx="1106841" cy="466427"/>
            <a:chOff x="537046" y="6214612"/>
            <a:chExt cx="1257639" cy="549865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C6orf47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O95873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1785984" y="4753813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79" name="Elbow Connector 178"/>
          <p:cNvCxnSpPr/>
          <p:nvPr/>
        </p:nvCxnSpPr>
        <p:spPr bwMode="auto">
          <a:xfrm flipV="1">
            <a:off x="1921364" y="4101303"/>
            <a:ext cx="259579" cy="16925"/>
          </a:xfrm>
          <a:prstGeom prst="bentConnector3">
            <a:avLst>
              <a:gd name="adj1" fmla="val 989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1" name="Elbow Connector 180"/>
          <p:cNvCxnSpPr/>
          <p:nvPr/>
        </p:nvCxnSpPr>
        <p:spPr bwMode="auto">
          <a:xfrm flipV="1">
            <a:off x="3329422" y="4118228"/>
            <a:ext cx="375703" cy="2881"/>
          </a:xfrm>
          <a:prstGeom prst="bentConnector3">
            <a:avLst>
              <a:gd name="adj1" fmla="val 9394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4070824" y="3972432"/>
            <a:ext cx="1015712" cy="461921"/>
            <a:chOff x="537046" y="349955"/>
            <a:chExt cx="1154094" cy="544552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030278" y="1619682"/>
            <a:ext cx="1106841" cy="466427"/>
            <a:chOff x="507046" y="4525112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7049454" y="5069266"/>
            <a:ext cx="1106841" cy="466427"/>
            <a:chOff x="507046" y="3634424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HSPA8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P11142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7049454" y="3576360"/>
            <a:ext cx="1106841" cy="466427"/>
            <a:chOff x="507046" y="3634424"/>
            <a:chExt cx="1257639" cy="549865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5455186" y="3471035"/>
            <a:ext cx="1106841" cy="460785"/>
            <a:chOff x="507046" y="2817700"/>
            <a:chExt cx="1257639" cy="543214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7049454" y="4075902"/>
            <a:ext cx="1106841" cy="466427"/>
            <a:chOff x="507046" y="3634424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HSPA1A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066557" y="3471035"/>
            <a:ext cx="1015712" cy="461921"/>
            <a:chOff x="537046" y="349955"/>
            <a:chExt cx="1154094" cy="544552"/>
          </a:xfrm>
        </p:grpSpPr>
        <p:sp>
          <p:nvSpPr>
            <p:cNvPr id="216" name="Rounded Rectangle 21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P54764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460527" y="4489370"/>
            <a:ext cx="1106841" cy="466427"/>
            <a:chOff x="507046" y="3634424"/>
            <a:chExt cx="1257639" cy="549865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049454" y="4572753"/>
            <a:ext cx="1106841" cy="466427"/>
            <a:chOff x="507046" y="3634424"/>
            <a:chExt cx="1257639" cy="549865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P34932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418622" y="1093896"/>
            <a:ext cx="1106841" cy="458059"/>
            <a:chOff x="519389" y="2817700"/>
            <a:chExt cx="1257639" cy="540000"/>
          </a:xfrm>
        </p:grpSpPr>
        <p:sp>
          <p:nvSpPr>
            <p:cNvPr id="225" name="Snip Same Side Corner Rectangle 22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519389" y="281770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227" name="Elbow Connector 226"/>
          <p:cNvCxnSpPr/>
          <p:nvPr/>
        </p:nvCxnSpPr>
        <p:spPr bwMode="auto">
          <a:xfrm rot="5400000" flipH="1" flipV="1">
            <a:off x="4422843" y="1813707"/>
            <a:ext cx="2077258" cy="394530"/>
          </a:xfrm>
          <a:prstGeom prst="bentConnector3">
            <a:avLst>
              <a:gd name="adj1" fmla="val 10013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>
            <a:off x="5247273" y="1734316"/>
            <a:ext cx="4064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6689613" y="1804894"/>
            <a:ext cx="4064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4" name="Straight Arrow Connector 233"/>
          <p:cNvCxnSpPr/>
          <p:nvPr/>
        </p:nvCxnSpPr>
        <p:spPr bwMode="auto">
          <a:xfrm>
            <a:off x="6776250" y="2448727"/>
            <a:ext cx="5927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Straight Arrow Connector 252"/>
          <p:cNvCxnSpPr/>
          <p:nvPr/>
        </p:nvCxnSpPr>
        <p:spPr bwMode="auto">
          <a:xfrm flipH="1">
            <a:off x="6463533" y="2716787"/>
            <a:ext cx="3127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5053945" y="3233764"/>
            <a:ext cx="20997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5284231" y="3233764"/>
            <a:ext cx="0" cy="1456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>
            <a:off x="6794213" y="3244047"/>
            <a:ext cx="0" cy="20052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Arrow Connector 257"/>
          <p:cNvCxnSpPr/>
          <p:nvPr/>
        </p:nvCxnSpPr>
        <p:spPr bwMode="auto">
          <a:xfrm>
            <a:off x="6794213" y="3718361"/>
            <a:ext cx="3597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793184" y="4243294"/>
            <a:ext cx="3597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6801727" y="4753813"/>
            <a:ext cx="3597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6794213" y="5242361"/>
            <a:ext cx="3597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Arrow Connector 261"/>
          <p:cNvCxnSpPr/>
          <p:nvPr/>
        </p:nvCxnSpPr>
        <p:spPr bwMode="auto">
          <a:xfrm>
            <a:off x="5028477" y="3654058"/>
            <a:ext cx="5257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Arrow Connector 262"/>
          <p:cNvCxnSpPr/>
          <p:nvPr/>
        </p:nvCxnSpPr>
        <p:spPr bwMode="auto">
          <a:xfrm>
            <a:off x="5021345" y="4159900"/>
            <a:ext cx="5257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Arrow Connector 263"/>
          <p:cNvCxnSpPr/>
          <p:nvPr/>
        </p:nvCxnSpPr>
        <p:spPr bwMode="auto">
          <a:xfrm>
            <a:off x="5026723" y="4690533"/>
            <a:ext cx="5257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9269</TotalTime>
  <Words>98</Words>
  <Application>Microsoft Macintosh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107</cp:revision>
  <dcterms:created xsi:type="dcterms:W3CDTF">2014-02-16T01:31:59Z</dcterms:created>
  <dcterms:modified xsi:type="dcterms:W3CDTF">2016-03-18T00:30:32Z</dcterms:modified>
</cp:coreProperties>
</file>