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78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1786794" y="1991782"/>
            <a:ext cx="1106841" cy="466427"/>
            <a:chOff x="507046" y="4525112"/>
            <a:chExt cx="1257639" cy="549865"/>
          </a:xfrm>
        </p:grpSpPr>
        <p:sp>
          <p:nvSpPr>
            <p:cNvPr id="34" name="Snip Same Side Corner Rectangle 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P00813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008354" y="1991782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ADORA2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P29274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9" name="Elbow Connector 88"/>
          <p:cNvCxnSpPr>
            <a:stCxn id="37" idx="3"/>
            <a:endCxn id="35" idx="1"/>
          </p:cNvCxnSpPr>
          <p:nvPr/>
        </p:nvCxnSpPr>
        <p:spPr bwMode="auto">
          <a:xfrm>
            <a:off x="2893635" y="2227249"/>
            <a:ext cx="1114719" cy="12700"/>
          </a:xfrm>
          <a:prstGeom prst="bentConnector3">
            <a:avLst>
              <a:gd name="adj1" fmla="val 5227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35" idx="3"/>
            <a:endCxn id="66" idx="1"/>
          </p:cNvCxnSpPr>
          <p:nvPr/>
        </p:nvCxnSpPr>
        <p:spPr bwMode="auto">
          <a:xfrm>
            <a:off x="5115195" y="2227249"/>
            <a:ext cx="1128359" cy="2115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Adenosine Receptor A2a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P29274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77602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Sofya Langman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243554" y="1993897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DRD2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P14416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69" name="Elbow Connector 68"/>
          <p:cNvCxnSpPr>
            <a:stCxn id="35" idx="3"/>
            <a:endCxn id="36" idx="3"/>
          </p:cNvCxnSpPr>
          <p:nvPr/>
        </p:nvCxnSpPr>
        <p:spPr bwMode="auto">
          <a:xfrm flipH="1" flipV="1">
            <a:off x="4561774" y="1991782"/>
            <a:ext cx="553421" cy="235467"/>
          </a:xfrm>
          <a:prstGeom prst="bentConnector4">
            <a:avLst>
              <a:gd name="adj1" fmla="val -100972"/>
              <a:gd name="adj2" fmla="val 197084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243554" y="2460324"/>
            <a:ext cx="1106841" cy="466427"/>
            <a:chOff x="507046" y="3634424"/>
            <a:chExt cx="1257639" cy="549865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ADORA1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P30542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5" name="Elbow Connector 84"/>
          <p:cNvCxnSpPr>
            <a:endCxn id="83" idx="1"/>
          </p:cNvCxnSpPr>
          <p:nvPr/>
        </p:nvCxnSpPr>
        <p:spPr bwMode="auto">
          <a:xfrm>
            <a:off x="5115195" y="2224996"/>
            <a:ext cx="1128359" cy="470795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6243554" y="2926751"/>
            <a:ext cx="1106841" cy="466427"/>
            <a:chOff x="507046" y="3634424"/>
            <a:chExt cx="1257639" cy="549865"/>
          </a:xfrm>
        </p:grpSpPr>
        <p:sp>
          <p:nvSpPr>
            <p:cNvPr id="92" name="Snip Same Side Corner Rectangle 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P21554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4" name="Elbow Connector 93"/>
          <p:cNvCxnSpPr>
            <a:stCxn id="35" idx="3"/>
            <a:endCxn id="93" idx="1"/>
          </p:cNvCxnSpPr>
          <p:nvPr/>
        </p:nvCxnSpPr>
        <p:spPr bwMode="auto">
          <a:xfrm>
            <a:off x="5115195" y="2227249"/>
            <a:ext cx="1128359" cy="934969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6243554" y="3374388"/>
            <a:ext cx="1106841" cy="466427"/>
            <a:chOff x="507046" y="3634424"/>
            <a:chExt cx="1257639" cy="549865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GRM5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P41594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8" name="Elbow Connector 97"/>
          <p:cNvCxnSpPr>
            <a:stCxn id="35" idx="3"/>
            <a:endCxn id="97" idx="1"/>
          </p:cNvCxnSpPr>
          <p:nvPr/>
        </p:nvCxnSpPr>
        <p:spPr bwMode="auto">
          <a:xfrm>
            <a:off x="5115195" y="2227249"/>
            <a:ext cx="1128359" cy="138260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1795261" y="2891126"/>
            <a:ext cx="1106841" cy="466427"/>
            <a:chOff x="507046" y="3634424"/>
            <a:chExt cx="1257639" cy="549865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CYTH2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Q99418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3" name="Elbow Connector 102"/>
          <p:cNvCxnSpPr>
            <a:stCxn id="35" idx="2"/>
            <a:endCxn id="102" idx="3"/>
          </p:cNvCxnSpPr>
          <p:nvPr/>
        </p:nvCxnSpPr>
        <p:spPr bwMode="auto">
          <a:xfrm rot="5400000">
            <a:off x="3397747" y="1962565"/>
            <a:ext cx="668384" cy="1659673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1795260" y="3357553"/>
            <a:ext cx="1106841" cy="466427"/>
            <a:chOff x="507046" y="3634424"/>
            <a:chExt cx="1257639" cy="549865"/>
          </a:xfrm>
        </p:grpSpPr>
        <p:sp>
          <p:nvSpPr>
            <p:cNvPr id="105" name="Snip Same Side Corner Rectangle 1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NEKAB2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Q7Z6G3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7" name="Elbow Connector 106"/>
          <p:cNvCxnSpPr>
            <a:stCxn id="35" idx="2"/>
            <a:endCxn id="106" idx="3"/>
          </p:cNvCxnSpPr>
          <p:nvPr/>
        </p:nvCxnSpPr>
        <p:spPr bwMode="auto">
          <a:xfrm rot="5400000">
            <a:off x="3164533" y="2195777"/>
            <a:ext cx="1134811" cy="1659674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1795260" y="1516888"/>
            <a:ext cx="1106841" cy="466427"/>
            <a:chOff x="507046" y="3634424"/>
            <a:chExt cx="1257639" cy="549865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USP4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Q13107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1" name="Elbow Connector 110"/>
          <p:cNvCxnSpPr>
            <a:stCxn id="110" idx="3"/>
            <a:endCxn id="35" idx="1"/>
          </p:cNvCxnSpPr>
          <p:nvPr/>
        </p:nvCxnSpPr>
        <p:spPr bwMode="auto">
          <a:xfrm>
            <a:off x="2902101" y="1752355"/>
            <a:ext cx="1106253" cy="47489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6238972" y="1519141"/>
            <a:ext cx="1106841" cy="466427"/>
            <a:chOff x="507046" y="3634424"/>
            <a:chExt cx="1257639" cy="549865"/>
          </a:xfrm>
        </p:grpSpPr>
        <p:sp>
          <p:nvSpPr>
            <p:cNvPr id="115" name="Snip Same Side Corner Rectangle 1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CALM1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P62158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7" name="Elbow Connector 116"/>
          <p:cNvCxnSpPr>
            <a:stCxn id="35" idx="3"/>
            <a:endCxn id="116" idx="1"/>
          </p:cNvCxnSpPr>
          <p:nvPr/>
        </p:nvCxnSpPr>
        <p:spPr bwMode="auto">
          <a:xfrm flipV="1">
            <a:off x="5115195" y="1754608"/>
            <a:ext cx="1123777" cy="472641"/>
          </a:xfrm>
          <a:prstGeom prst="bentConnector3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1795859" y="3924060"/>
            <a:ext cx="1106841" cy="466427"/>
            <a:chOff x="507046" y="3634424"/>
            <a:chExt cx="1257639" cy="549865"/>
          </a:xfrm>
        </p:grpSpPr>
        <p:sp>
          <p:nvSpPr>
            <p:cNvPr id="128" name="Snip Same Side Corner Rectangle 1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GNAS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P63092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42" name="Elbow Connector 141"/>
          <p:cNvCxnSpPr>
            <a:endCxn id="129" idx="3"/>
          </p:cNvCxnSpPr>
          <p:nvPr/>
        </p:nvCxnSpPr>
        <p:spPr bwMode="auto">
          <a:xfrm rot="5400000">
            <a:off x="2884891" y="2482641"/>
            <a:ext cx="1694695" cy="1659076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26903" y="1180215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7126</TotalTime>
  <Words>33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93</cp:revision>
  <dcterms:created xsi:type="dcterms:W3CDTF">2014-02-16T01:31:59Z</dcterms:created>
  <dcterms:modified xsi:type="dcterms:W3CDTF">2016-03-22T20:21:43Z</dcterms:modified>
</cp:coreProperties>
</file>