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27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4059154" y="2301445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P32246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9" name="Elbow Connector 88"/>
          <p:cNvCxnSpPr>
            <a:stCxn id="66" idx="3"/>
            <a:endCxn id="35" idx="1"/>
          </p:cNvCxnSpPr>
          <p:nvPr/>
        </p:nvCxnSpPr>
        <p:spPr bwMode="auto">
          <a:xfrm>
            <a:off x="2373333" y="1558972"/>
            <a:ext cx="1685821" cy="97794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16398" y="155308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C-C Chemokine Receptor Type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P32246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64421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Sofya Langman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266492" y="1323505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CCL4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P13236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260692" y="1814222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CCL5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P13501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3" name="Elbow Connector 82"/>
          <p:cNvCxnSpPr>
            <a:stCxn id="82" idx="3"/>
            <a:endCxn id="35" idx="1"/>
          </p:cNvCxnSpPr>
          <p:nvPr/>
        </p:nvCxnSpPr>
        <p:spPr bwMode="auto">
          <a:xfrm>
            <a:off x="2367533" y="2049689"/>
            <a:ext cx="1691621" cy="487223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1266492" y="2301066"/>
            <a:ext cx="1106841" cy="466427"/>
            <a:chOff x="507046" y="3634424"/>
            <a:chExt cx="1257639" cy="549865"/>
          </a:xfrm>
        </p:grpSpPr>
        <p:sp>
          <p:nvSpPr>
            <p:cNvPr id="86" name="Snip Same Side Corner Rectangle 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CCL3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P10147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2" name="Elbow Connector 91"/>
          <p:cNvCxnSpPr>
            <a:stCxn id="91" idx="3"/>
            <a:endCxn id="35" idx="1"/>
          </p:cNvCxnSpPr>
          <p:nvPr/>
        </p:nvCxnSpPr>
        <p:spPr bwMode="auto">
          <a:xfrm>
            <a:off x="2373333" y="2536533"/>
            <a:ext cx="1685821" cy="379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1266492" y="2784806"/>
            <a:ext cx="1106841" cy="466427"/>
            <a:chOff x="507046" y="3634424"/>
            <a:chExt cx="1257639" cy="549865"/>
          </a:xfrm>
        </p:grpSpPr>
        <p:sp>
          <p:nvSpPr>
            <p:cNvPr id="94" name="Snip Same Side Corner Rectangle 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CCL23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P55773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6" name="Elbow Connector 95"/>
          <p:cNvCxnSpPr>
            <a:stCxn id="95" idx="3"/>
            <a:endCxn id="35" idx="1"/>
          </p:cNvCxnSpPr>
          <p:nvPr/>
        </p:nvCxnSpPr>
        <p:spPr bwMode="auto">
          <a:xfrm flipV="1">
            <a:off x="2373333" y="2536912"/>
            <a:ext cx="1685821" cy="483361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1266491" y="3266281"/>
            <a:ext cx="1106841" cy="466427"/>
            <a:chOff x="507046" y="3634424"/>
            <a:chExt cx="1257639" cy="549865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CCL16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</a:t>
              </a: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15467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1" name="Elbow Connector 100"/>
          <p:cNvCxnSpPr>
            <a:stCxn id="100" idx="3"/>
            <a:endCxn id="35" idx="1"/>
          </p:cNvCxnSpPr>
          <p:nvPr/>
        </p:nvCxnSpPr>
        <p:spPr bwMode="auto">
          <a:xfrm flipV="1">
            <a:off x="2373332" y="2536912"/>
            <a:ext cx="1685822" cy="964836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1266492" y="3750309"/>
            <a:ext cx="1106841" cy="458092"/>
            <a:chOff x="507046" y="3634424"/>
            <a:chExt cx="1257639" cy="540039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CCL2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P13500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>
            <a:stCxn id="104" idx="3"/>
            <a:endCxn id="35" idx="1"/>
          </p:cNvCxnSpPr>
          <p:nvPr/>
        </p:nvCxnSpPr>
        <p:spPr bwMode="auto">
          <a:xfrm flipV="1">
            <a:off x="2373333" y="2536912"/>
            <a:ext cx="1685821" cy="1444696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1260692" y="4235237"/>
            <a:ext cx="1106841" cy="458092"/>
            <a:chOff x="507046" y="3634424"/>
            <a:chExt cx="1257639" cy="540039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CCL7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P80098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9" name="Elbow Connector 108"/>
          <p:cNvCxnSpPr>
            <a:stCxn id="108" idx="3"/>
            <a:endCxn id="35" idx="1"/>
          </p:cNvCxnSpPr>
          <p:nvPr/>
        </p:nvCxnSpPr>
        <p:spPr bwMode="auto">
          <a:xfrm flipV="1">
            <a:off x="2367533" y="2536912"/>
            <a:ext cx="1691621" cy="1929624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6468121" y="1323505"/>
            <a:ext cx="1106841" cy="466427"/>
            <a:chOff x="507046" y="3634424"/>
            <a:chExt cx="1257639" cy="549865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Q04941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3" name="Elbow Connector 112"/>
          <p:cNvCxnSpPr>
            <a:stCxn id="112" idx="1"/>
            <a:endCxn id="35" idx="3"/>
          </p:cNvCxnSpPr>
          <p:nvPr/>
        </p:nvCxnSpPr>
        <p:spPr bwMode="auto">
          <a:xfrm rot="10800000" flipV="1">
            <a:off x="5165995" y="1558972"/>
            <a:ext cx="1302126" cy="97794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6468122" y="1823901"/>
            <a:ext cx="1106841" cy="466427"/>
            <a:chOff x="507046" y="2817700"/>
            <a:chExt cx="1257639" cy="549865"/>
          </a:xfrm>
        </p:grpSpPr>
        <p:sp>
          <p:nvSpPr>
            <p:cNvPr id="115" name="Snip Same Side Corner Rectangle 11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CREB3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O43889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117" name="Elbow Connector 116"/>
          <p:cNvCxnSpPr>
            <a:stCxn id="116" idx="1"/>
            <a:endCxn id="35" idx="3"/>
          </p:cNvCxnSpPr>
          <p:nvPr/>
        </p:nvCxnSpPr>
        <p:spPr bwMode="auto">
          <a:xfrm rot="10800000" flipV="1">
            <a:off x="5165996" y="2059368"/>
            <a:ext cx="1302127" cy="477544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8" name="Group 117"/>
          <p:cNvGrpSpPr/>
          <p:nvPr/>
        </p:nvGrpSpPr>
        <p:grpSpPr>
          <a:xfrm>
            <a:off x="5361282" y="3173512"/>
            <a:ext cx="1106841" cy="466427"/>
            <a:chOff x="507046" y="3634424"/>
            <a:chExt cx="1257639" cy="549865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O95837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5369336" y="3657003"/>
            <a:ext cx="1106841" cy="466427"/>
            <a:chOff x="507046" y="3634424"/>
            <a:chExt cx="1257639" cy="549865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P30679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4" name="Elbow Connector 123"/>
          <p:cNvCxnSpPr>
            <a:stCxn id="35" idx="2"/>
            <a:endCxn id="120" idx="1"/>
          </p:cNvCxnSpPr>
          <p:nvPr/>
        </p:nvCxnSpPr>
        <p:spPr bwMode="auto">
          <a:xfrm rot="16200000" flipH="1">
            <a:off x="4666375" y="2714071"/>
            <a:ext cx="641107" cy="748707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35" idx="2"/>
            <a:endCxn id="123" idx="1"/>
          </p:cNvCxnSpPr>
          <p:nvPr/>
        </p:nvCxnSpPr>
        <p:spPr bwMode="auto">
          <a:xfrm rot="16200000" flipH="1">
            <a:off x="4428656" y="2951790"/>
            <a:ext cx="1124598" cy="756761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1" name="Group 130"/>
          <p:cNvGrpSpPr/>
          <p:nvPr/>
        </p:nvGrpSpPr>
        <p:grpSpPr>
          <a:xfrm>
            <a:off x="1253620" y="4728360"/>
            <a:ext cx="1106841" cy="458092"/>
            <a:chOff x="507046" y="3634424"/>
            <a:chExt cx="1257639" cy="540039"/>
          </a:xfrm>
        </p:grpSpPr>
        <p:sp>
          <p:nvSpPr>
            <p:cNvPr id="132" name="Snip Same Side Corner Rectangle 1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CCL15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Q16663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4" name="Elbow Connector 133"/>
          <p:cNvCxnSpPr>
            <a:stCxn id="133" idx="3"/>
            <a:endCxn id="35" idx="1"/>
          </p:cNvCxnSpPr>
          <p:nvPr/>
        </p:nvCxnSpPr>
        <p:spPr bwMode="auto">
          <a:xfrm flipV="1">
            <a:off x="2360461" y="2536912"/>
            <a:ext cx="1698693" cy="2422747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5379770" y="4140364"/>
            <a:ext cx="1106841" cy="466427"/>
            <a:chOff x="507046" y="3634424"/>
            <a:chExt cx="1257639" cy="549865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GNAI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P63096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1" name="Elbow Connector 140"/>
          <p:cNvCxnSpPr>
            <a:stCxn id="35" idx="2"/>
            <a:endCxn id="140" idx="1"/>
          </p:cNvCxnSpPr>
          <p:nvPr/>
        </p:nvCxnSpPr>
        <p:spPr bwMode="auto">
          <a:xfrm rot="16200000" flipH="1">
            <a:off x="4192193" y="3188253"/>
            <a:ext cx="1607959" cy="767195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5361282" y="4624566"/>
            <a:ext cx="1106841" cy="466427"/>
            <a:chOff x="507046" y="3634424"/>
            <a:chExt cx="1257639" cy="549865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GNAO1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P09471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7" name="Elbow Connector 146"/>
          <p:cNvCxnSpPr>
            <a:stCxn id="35" idx="2"/>
            <a:endCxn id="146" idx="1"/>
          </p:cNvCxnSpPr>
          <p:nvPr/>
        </p:nvCxnSpPr>
        <p:spPr bwMode="auto">
          <a:xfrm rot="16200000" flipH="1">
            <a:off x="3940848" y="3439598"/>
            <a:ext cx="2092161" cy="748707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9" name="Group 148"/>
          <p:cNvGrpSpPr/>
          <p:nvPr/>
        </p:nvGrpSpPr>
        <p:grpSpPr>
          <a:xfrm>
            <a:off x="6809082" y="3154350"/>
            <a:ext cx="1106841" cy="466427"/>
            <a:chOff x="507046" y="3634424"/>
            <a:chExt cx="1257639" cy="549865"/>
          </a:xfrm>
        </p:grpSpPr>
        <p:sp>
          <p:nvSpPr>
            <p:cNvPr id="150" name="Snip Same Side Corner Rectangle 1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P62873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2" name="Elbow Connector 151"/>
          <p:cNvCxnSpPr>
            <a:stCxn id="35" idx="2"/>
            <a:endCxn id="151" idx="3"/>
          </p:cNvCxnSpPr>
          <p:nvPr/>
        </p:nvCxnSpPr>
        <p:spPr bwMode="auto">
          <a:xfrm rot="16200000" flipH="1">
            <a:off x="5953277" y="1427170"/>
            <a:ext cx="621945" cy="3303348"/>
          </a:xfrm>
          <a:prstGeom prst="bentConnector4">
            <a:avLst>
              <a:gd name="adj1" fmla="val 31432"/>
              <a:gd name="adj2" fmla="val 10897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6804730" y="3640168"/>
            <a:ext cx="1106841" cy="466427"/>
            <a:chOff x="507046" y="3634424"/>
            <a:chExt cx="1257639" cy="549865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P59768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1" name="Elbow Connector 160"/>
          <p:cNvCxnSpPr>
            <a:stCxn id="35" idx="2"/>
            <a:endCxn id="159" idx="3"/>
          </p:cNvCxnSpPr>
          <p:nvPr/>
        </p:nvCxnSpPr>
        <p:spPr bwMode="auto">
          <a:xfrm rot="16200000" flipH="1">
            <a:off x="5708192" y="1672255"/>
            <a:ext cx="1107763" cy="3298996"/>
          </a:xfrm>
          <a:prstGeom prst="bentConnector4">
            <a:avLst>
              <a:gd name="adj1" fmla="val 18174"/>
              <a:gd name="adj2" fmla="val 10898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414192" y="998659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8798</TotalTime>
  <Words>49</Words>
  <Application>Microsoft Macintosh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96</cp:revision>
  <dcterms:created xsi:type="dcterms:W3CDTF">2014-02-16T01:31:59Z</dcterms:created>
  <dcterms:modified xsi:type="dcterms:W3CDTF">2016-04-21T21:19:19Z</dcterms:modified>
</cp:coreProperties>
</file>