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7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37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Protein Kinase Kinase 2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P36507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68039" y="1627685"/>
            <a:ext cx="1154180" cy="1218658"/>
            <a:chOff x="3921760" y="2290468"/>
            <a:chExt cx="1154180" cy="1218658"/>
          </a:xfrm>
        </p:grpSpPr>
        <p:grpSp>
          <p:nvGrpSpPr>
            <p:cNvPr id="132" name="Group 131"/>
            <p:cNvGrpSpPr/>
            <p:nvPr/>
          </p:nvGrpSpPr>
          <p:grpSpPr>
            <a:xfrm>
              <a:off x="3921760" y="3055540"/>
              <a:ext cx="1154180" cy="453586"/>
              <a:chOff x="475618" y="1139280"/>
              <a:chExt cx="1311427" cy="534725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75618" y="1139280"/>
                <a:ext cx="1311427" cy="534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MEK2/MAP2K2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P36507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39903" y="2819479"/>
              <a:ext cx="715674" cy="246221"/>
              <a:chOff x="7630676" y="5324587"/>
              <a:chExt cx="862158" cy="350482"/>
            </a:xfrm>
          </p:grpSpPr>
          <p:sp>
            <p:nvSpPr>
              <p:cNvPr id="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-T230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9903" y="2290468"/>
              <a:ext cx="715674" cy="246221"/>
              <a:chOff x="7630676" y="5324587"/>
              <a:chExt cx="862158" cy="350482"/>
            </a:xfrm>
          </p:grpSpPr>
          <p:sp>
            <p:nvSpPr>
              <p:cNvPr id="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39903" y="2643143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39903" y="2466806"/>
              <a:ext cx="715674" cy="246220"/>
              <a:chOff x="7620676" y="5019399"/>
              <a:chExt cx="862158" cy="350482"/>
            </a:xfrm>
          </p:grpSpPr>
          <p:sp>
            <p:nvSpPr>
              <p:cNvPr id="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1546378" y="1565736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B-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Raf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P15056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436753" y="2178491"/>
            <a:ext cx="1235327" cy="453586"/>
            <a:chOff x="414796" y="1139279"/>
            <a:chExt cx="1403630" cy="534726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14796" y="1139279"/>
              <a:ext cx="1403630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436753" y="2798261"/>
            <a:ext cx="1235327" cy="453586"/>
            <a:chOff x="420496" y="1139280"/>
            <a:chExt cx="1403629" cy="534726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PDK1/PDPK1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O15530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>
            <a:off x="2529499" y="1780101"/>
            <a:ext cx="10160" cy="612755"/>
          </a:xfrm>
          <a:prstGeom prst="bentConnector3">
            <a:avLst>
              <a:gd name="adj1" fmla="val 23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2763520" y="1936629"/>
            <a:ext cx="6298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2770687" y="2074938"/>
            <a:ext cx="6298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/>
          <p:nvPr/>
        </p:nvCxnSpPr>
        <p:spPr bwMode="auto">
          <a:xfrm rot="5400000" flipH="1" flipV="1">
            <a:off x="2720069" y="2291588"/>
            <a:ext cx="835671" cy="525248"/>
          </a:xfrm>
          <a:prstGeom prst="bentConnector3">
            <a:avLst>
              <a:gd name="adj1" fmla="val 998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544802" y="2982146"/>
            <a:ext cx="340638" cy="43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9" name="Group 108"/>
          <p:cNvGrpSpPr/>
          <p:nvPr/>
        </p:nvGrpSpPr>
        <p:grpSpPr>
          <a:xfrm>
            <a:off x="1506482" y="4028249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MORG1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Q9BRX9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440164" y="3426229"/>
            <a:ext cx="1235327" cy="453586"/>
            <a:chOff x="420496" y="1139280"/>
            <a:chExt cx="1403629" cy="534726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" name="Elbow Connector 24"/>
          <p:cNvCxnSpPr/>
          <p:nvPr/>
        </p:nvCxnSpPr>
        <p:spPr bwMode="auto">
          <a:xfrm rot="5400000" flipH="1" flipV="1">
            <a:off x="2145136" y="3241964"/>
            <a:ext cx="1640136" cy="403368"/>
          </a:xfrm>
          <a:prstGeom prst="bentConnector3">
            <a:avLst>
              <a:gd name="adj1" fmla="val 100796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13" idx="3"/>
          </p:cNvCxnSpPr>
          <p:nvPr/>
        </p:nvCxnSpPr>
        <p:spPr bwMode="auto">
          <a:xfrm flipH="1">
            <a:off x="2538053" y="3650754"/>
            <a:ext cx="2254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/>
          <p:nvPr/>
        </p:nvCxnSpPr>
        <p:spPr bwMode="auto">
          <a:xfrm flipH="1">
            <a:off x="2529499" y="4263716"/>
            <a:ext cx="2254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6687931" y="1820782"/>
            <a:ext cx="1106841" cy="676354"/>
            <a:chOff x="4133661" y="1892135"/>
            <a:chExt cx="1106841" cy="676354"/>
          </a:xfrm>
        </p:grpSpPr>
        <p:grpSp>
          <p:nvGrpSpPr>
            <p:cNvPr id="116" name="Group 115"/>
            <p:cNvGrpSpPr/>
            <p:nvPr/>
          </p:nvGrpSpPr>
          <p:grpSpPr>
            <a:xfrm>
              <a:off x="4133661" y="2102062"/>
              <a:ext cx="1106841" cy="466427"/>
              <a:chOff x="507046" y="3634424"/>
              <a:chExt cx="1257639" cy="549865"/>
            </a:xfrm>
          </p:grpSpPr>
          <p:sp>
            <p:nvSpPr>
              <p:cNvPr id="117" name="Snip Same Side Corner Rectangle 11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BMAL1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O00327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4333732" y="1892135"/>
              <a:ext cx="715674" cy="246221"/>
              <a:chOff x="7592082" y="6015372"/>
              <a:chExt cx="862158" cy="350482"/>
            </a:xfrm>
          </p:grpSpPr>
          <p:sp>
            <p:nvSpPr>
              <p:cNvPr id="12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694980" y="2789854"/>
            <a:ext cx="1106841" cy="686538"/>
            <a:chOff x="4150870" y="2786215"/>
            <a:chExt cx="1106841" cy="686538"/>
          </a:xfrm>
        </p:grpSpPr>
        <p:grpSp>
          <p:nvGrpSpPr>
            <p:cNvPr id="122" name="Group 121"/>
            <p:cNvGrpSpPr/>
            <p:nvPr/>
          </p:nvGrpSpPr>
          <p:grpSpPr>
            <a:xfrm>
              <a:off x="4150870" y="3006325"/>
              <a:ext cx="1106841" cy="466428"/>
              <a:chOff x="473789" y="5344549"/>
              <a:chExt cx="1257639" cy="549867"/>
            </a:xfrm>
          </p:grpSpPr>
          <p:sp>
            <p:nvSpPr>
              <p:cNvPr id="123" name="Snip Same Side Corner Rectangle 122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73789" y="5349863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rgbClr val="262626"/>
                    </a:solidFill>
                    <a:latin typeface="Arial" charset="0"/>
                  </a:rPr>
                  <a:t>KRT8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P05787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4354052" y="2786215"/>
              <a:ext cx="715674" cy="246221"/>
              <a:chOff x="7592082" y="6015372"/>
              <a:chExt cx="862158" cy="350482"/>
            </a:xfrm>
          </p:grpSpPr>
          <p:sp>
            <p:nvSpPr>
              <p:cNvPr id="12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745969" y="1634486"/>
            <a:ext cx="1122883" cy="858405"/>
            <a:chOff x="4160316" y="3657611"/>
            <a:chExt cx="1122883" cy="858405"/>
          </a:xfrm>
        </p:grpSpPr>
        <p:grpSp>
          <p:nvGrpSpPr>
            <p:cNvPr id="128" name="Group 127"/>
            <p:cNvGrpSpPr/>
            <p:nvPr/>
          </p:nvGrpSpPr>
          <p:grpSpPr>
            <a:xfrm>
              <a:off x="4160316" y="4062430"/>
              <a:ext cx="1122883" cy="453586"/>
              <a:chOff x="493180" y="1139280"/>
              <a:chExt cx="1275866" cy="534726"/>
            </a:xfrm>
          </p:grpSpPr>
          <p:sp>
            <p:nvSpPr>
              <p:cNvPr id="129" name="Rounded Rectangle 12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93180" y="1139280"/>
                <a:ext cx="127586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ERK1/MAPK3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P27361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4359871" y="3830331"/>
              <a:ext cx="715674" cy="246220"/>
              <a:chOff x="7620676" y="5019399"/>
              <a:chExt cx="862158" cy="350482"/>
            </a:xfrm>
          </p:grpSpPr>
          <p:sp>
            <p:nvSpPr>
              <p:cNvPr id="13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+Y204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4359871" y="3657611"/>
              <a:ext cx="715674" cy="246220"/>
              <a:chOff x="7620676" y="5019399"/>
              <a:chExt cx="862158" cy="350482"/>
            </a:xfrm>
          </p:grpSpPr>
          <p:sp>
            <p:nvSpPr>
              <p:cNvPr id="1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4745969" y="2617987"/>
            <a:ext cx="1122883" cy="858405"/>
            <a:chOff x="4160316" y="3657611"/>
            <a:chExt cx="1122883" cy="858405"/>
          </a:xfrm>
        </p:grpSpPr>
        <p:grpSp>
          <p:nvGrpSpPr>
            <p:cNvPr id="142" name="Group 141"/>
            <p:cNvGrpSpPr/>
            <p:nvPr/>
          </p:nvGrpSpPr>
          <p:grpSpPr>
            <a:xfrm>
              <a:off x="4160316" y="4062430"/>
              <a:ext cx="1122883" cy="453586"/>
              <a:chOff x="493180" y="1139280"/>
              <a:chExt cx="1275866" cy="534726"/>
            </a:xfrm>
          </p:grpSpPr>
          <p:sp>
            <p:nvSpPr>
              <p:cNvPr id="150" name="Rounded Rectangle 14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93180" y="1139280"/>
                <a:ext cx="127586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ERK2/MAPK1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P28482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4359871" y="3830331"/>
              <a:ext cx="715674" cy="246220"/>
              <a:chOff x="7620676" y="5019399"/>
              <a:chExt cx="862158" cy="350482"/>
            </a:xfrm>
          </p:grpSpPr>
          <p:sp>
            <p:nvSpPr>
              <p:cNvPr id="14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4359871" y="3657611"/>
              <a:ext cx="715674" cy="246220"/>
              <a:chOff x="7620676" y="5019399"/>
              <a:chExt cx="862158" cy="350482"/>
            </a:xfrm>
          </p:grpSpPr>
          <p:sp>
            <p:nvSpPr>
              <p:cNvPr id="1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4745969" y="3601488"/>
            <a:ext cx="1122883" cy="685685"/>
            <a:chOff x="4160316" y="3830331"/>
            <a:chExt cx="1122883" cy="685685"/>
          </a:xfrm>
        </p:grpSpPr>
        <p:grpSp>
          <p:nvGrpSpPr>
            <p:cNvPr id="153" name="Group 152"/>
            <p:cNvGrpSpPr/>
            <p:nvPr/>
          </p:nvGrpSpPr>
          <p:grpSpPr>
            <a:xfrm>
              <a:off x="4160316" y="4062430"/>
              <a:ext cx="1122883" cy="453586"/>
              <a:chOff x="493180" y="1139280"/>
              <a:chExt cx="1275866" cy="534726"/>
            </a:xfrm>
          </p:grpSpPr>
          <p:sp>
            <p:nvSpPr>
              <p:cNvPr id="160" name="Rounded Rectangle 15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93180" y="1139280"/>
                <a:ext cx="127586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GSK3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P49840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4359871" y="3830331"/>
              <a:ext cx="715674" cy="246220"/>
              <a:chOff x="7620676" y="5019399"/>
              <a:chExt cx="862158" cy="350482"/>
            </a:xfrm>
          </p:grpSpPr>
          <p:sp>
            <p:nvSpPr>
              <p:cNvPr id="1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+Y289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4745969" y="4412270"/>
            <a:ext cx="1122883" cy="685685"/>
            <a:chOff x="4160316" y="3830331"/>
            <a:chExt cx="1122883" cy="685685"/>
          </a:xfrm>
        </p:grpSpPr>
        <p:grpSp>
          <p:nvGrpSpPr>
            <p:cNvPr id="163" name="Group 162"/>
            <p:cNvGrpSpPr/>
            <p:nvPr/>
          </p:nvGrpSpPr>
          <p:grpSpPr>
            <a:xfrm>
              <a:off x="4160316" y="4062430"/>
              <a:ext cx="1122883" cy="453586"/>
              <a:chOff x="493180" y="1139280"/>
              <a:chExt cx="1275866" cy="534726"/>
            </a:xfrm>
          </p:grpSpPr>
          <p:sp>
            <p:nvSpPr>
              <p:cNvPr id="167" name="Rounded Rectangle 16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493180" y="1139280"/>
                <a:ext cx="127586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GSK3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P49841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4359871" y="3830331"/>
              <a:ext cx="715674" cy="246220"/>
              <a:chOff x="7620676" y="5019399"/>
              <a:chExt cx="862158" cy="350482"/>
            </a:xfrm>
          </p:grpSpPr>
          <p:sp>
            <p:nvSpPr>
              <p:cNvPr id="1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+Y216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70" name="Elbow Connector 169"/>
          <p:cNvCxnSpPr/>
          <p:nvPr/>
        </p:nvCxnSpPr>
        <p:spPr bwMode="auto">
          <a:xfrm rot="5400000" flipH="1" flipV="1">
            <a:off x="4366165" y="1928738"/>
            <a:ext cx="835671" cy="525248"/>
          </a:xfrm>
          <a:prstGeom prst="bentConnector3">
            <a:avLst>
              <a:gd name="adj1" fmla="val 998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117637" y="2609198"/>
            <a:ext cx="413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524408" y="2609198"/>
            <a:ext cx="0" cy="19208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4521376" y="4534512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Arrow Connector 171"/>
          <p:cNvCxnSpPr/>
          <p:nvPr/>
        </p:nvCxnSpPr>
        <p:spPr bwMode="auto">
          <a:xfrm>
            <a:off x="4542774" y="3735186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4532092" y="2739054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4532092" y="2911774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4522454" y="1922323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Elbow Connector 175"/>
          <p:cNvCxnSpPr/>
          <p:nvPr/>
        </p:nvCxnSpPr>
        <p:spPr bwMode="auto">
          <a:xfrm rot="5400000" flipH="1" flipV="1">
            <a:off x="6432148" y="1972846"/>
            <a:ext cx="597679" cy="525247"/>
          </a:xfrm>
          <a:prstGeom prst="bentConnector3">
            <a:avLst>
              <a:gd name="adj1" fmla="val 9929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>
            <a:off x="4104967" y="2542546"/>
            <a:ext cx="23633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>
            <a:off x="6471572" y="1947220"/>
            <a:ext cx="0" cy="964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6472652" y="2901614"/>
            <a:ext cx="529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3413</TotalTime>
  <Words>70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131</cp:revision>
  <dcterms:created xsi:type="dcterms:W3CDTF">2014-02-16T01:31:59Z</dcterms:created>
  <dcterms:modified xsi:type="dcterms:W3CDTF">2016-03-17T23:45:11Z</dcterms:modified>
</cp:coreProperties>
</file>