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25" d="100"/>
          <a:sy n="125" d="100"/>
        </p:scale>
        <p:origin x="-143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07933" y="12482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Leptin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P48357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45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255488" y="2885254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LEPR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P48357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451071" y="2664915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+Y1141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579500" y="1906375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LEP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P41159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1" name="Elbow Connector 90"/>
          <p:cNvCxnSpPr>
            <a:stCxn id="86" idx="3"/>
          </p:cNvCxnSpPr>
          <p:nvPr/>
        </p:nvCxnSpPr>
        <p:spPr bwMode="auto">
          <a:xfrm>
            <a:off x="3686341" y="2141842"/>
            <a:ext cx="293072" cy="819878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815541" y="1141782"/>
            <a:ext cx="1015712" cy="461921"/>
            <a:chOff x="537046" y="349955"/>
            <a:chExt cx="1154094" cy="544552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95" name="Elbow Connector 94"/>
          <p:cNvCxnSpPr/>
          <p:nvPr/>
        </p:nvCxnSpPr>
        <p:spPr bwMode="auto">
          <a:xfrm flipV="1">
            <a:off x="5292627" y="1381252"/>
            <a:ext cx="540000" cy="1620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5815541" y="1855748"/>
            <a:ext cx="1015712" cy="461921"/>
            <a:chOff x="537046" y="349955"/>
            <a:chExt cx="1154094" cy="544552"/>
          </a:xfrm>
        </p:grpSpPr>
        <p:sp>
          <p:nvSpPr>
            <p:cNvPr id="97" name="Rounded Rectangle 9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P52333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0" name="Elbow Connector 99"/>
          <p:cNvCxnSpPr/>
          <p:nvPr/>
        </p:nvCxnSpPr>
        <p:spPr bwMode="auto">
          <a:xfrm flipV="1">
            <a:off x="5562627" y="2058107"/>
            <a:ext cx="254768" cy="22165"/>
          </a:xfrm>
          <a:prstGeom prst="bentConnector3">
            <a:avLst>
              <a:gd name="adj1" fmla="val 15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5770233" y="2649519"/>
            <a:ext cx="1106841" cy="466427"/>
            <a:chOff x="507046" y="2817700"/>
            <a:chExt cx="1257639" cy="549865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10" name="Elbow Connector 109"/>
          <p:cNvCxnSpPr/>
          <p:nvPr/>
        </p:nvCxnSpPr>
        <p:spPr bwMode="auto">
          <a:xfrm flipV="1">
            <a:off x="5586327" y="2845573"/>
            <a:ext cx="254768" cy="22165"/>
          </a:xfrm>
          <a:prstGeom prst="bentConnector3">
            <a:avLst>
              <a:gd name="adj1" fmla="val 15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2585731" y="3724365"/>
            <a:ext cx="1106841" cy="466427"/>
            <a:chOff x="507046" y="3634424"/>
            <a:chExt cx="1257639" cy="549865"/>
          </a:xfrm>
        </p:grpSpPr>
        <p:sp>
          <p:nvSpPr>
            <p:cNvPr id="112" name="Snip Same Side Corner Rectangle 1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LEPROT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O15243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4" name="Elbow Connector 113"/>
          <p:cNvCxnSpPr/>
          <p:nvPr/>
        </p:nvCxnSpPr>
        <p:spPr bwMode="auto">
          <a:xfrm flipV="1">
            <a:off x="3649998" y="3210748"/>
            <a:ext cx="679149" cy="648000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2585731" y="4417896"/>
            <a:ext cx="1106841" cy="466427"/>
            <a:chOff x="507046" y="3634424"/>
            <a:chExt cx="1257639" cy="549865"/>
          </a:xfrm>
        </p:grpSpPr>
        <p:sp>
          <p:nvSpPr>
            <p:cNvPr id="116" name="Snip Same Side Corner Rectangle 1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8" name="Elbow Connector 117"/>
          <p:cNvCxnSpPr/>
          <p:nvPr/>
        </p:nvCxnSpPr>
        <p:spPr bwMode="auto">
          <a:xfrm rot="5400000" flipH="1" flipV="1">
            <a:off x="3441017" y="4031149"/>
            <a:ext cx="757536" cy="339574"/>
          </a:xfrm>
          <a:prstGeom prst="bentConnector3">
            <a:avLst>
              <a:gd name="adj1" fmla="val 138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2585731" y="2957214"/>
            <a:ext cx="1106841" cy="466427"/>
            <a:chOff x="507046" y="3634424"/>
            <a:chExt cx="1257639" cy="549865"/>
          </a:xfrm>
        </p:grpSpPr>
        <p:sp>
          <p:nvSpPr>
            <p:cNvPr id="120" name="Snip Same Side Corner Rectangle 1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RNF41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Q9H4P4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126"/>
          <p:cNvCxnSpPr/>
          <p:nvPr/>
        </p:nvCxnSpPr>
        <p:spPr bwMode="auto">
          <a:xfrm rot="10800000" flipV="1">
            <a:off x="3627121" y="3107577"/>
            <a:ext cx="706537" cy="2983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5774008" y="3627001"/>
            <a:ext cx="1106841" cy="464212"/>
            <a:chOff x="3740102" y="2066168"/>
            <a:chExt cx="1257639" cy="547253"/>
          </a:xfrm>
        </p:grpSpPr>
        <p:sp>
          <p:nvSpPr>
            <p:cNvPr id="129" name="Rounded Rectangle 12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5759153" y="4349013"/>
            <a:ext cx="1106841" cy="466427"/>
            <a:chOff x="507046" y="3634424"/>
            <a:chExt cx="1257639" cy="549865"/>
          </a:xfrm>
        </p:grpSpPr>
        <p:sp>
          <p:nvSpPr>
            <p:cNvPr id="132" name="Snip Same Side Corner Rectangle 1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4" name="Elbow Connector 133"/>
          <p:cNvCxnSpPr/>
          <p:nvPr/>
        </p:nvCxnSpPr>
        <p:spPr bwMode="auto">
          <a:xfrm rot="16200000" flipH="1">
            <a:off x="5288266" y="3266156"/>
            <a:ext cx="828000" cy="288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5" name="Elbow Connector 134"/>
          <p:cNvCxnSpPr/>
          <p:nvPr/>
        </p:nvCxnSpPr>
        <p:spPr bwMode="auto">
          <a:xfrm rot="16200000" flipH="1">
            <a:off x="5374481" y="3987461"/>
            <a:ext cx="648000" cy="288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 bwMode="auto">
          <a:xfrm rot="10800000">
            <a:off x="5266328" y="3087204"/>
            <a:ext cx="540000" cy="1476000"/>
          </a:xfrm>
          <a:prstGeom prst="bentConnector3">
            <a:avLst>
              <a:gd name="adj1" fmla="val 67825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7" name="Elbow Connector 136"/>
          <p:cNvCxnSpPr/>
          <p:nvPr/>
        </p:nvCxnSpPr>
        <p:spPr bwMode="auto">
          <a:xfrm rot="10800000">
            <a:off x="5420283" y="3898265"/>
            <a:ext cx="443109" cy="12700"/>
          </a:xfrm>
          <a:prstGeom prst="bentConnector3">
            <a:avLst>
              <a:gd name="adj1" fmla="val 9616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785411" y="1574167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58" name="Elbow Connector 57"/>
          <p:cNvCxnSpPr/>
          <p:nvPr/>
        </p:nvCxnSpPr>
        <p:spPr bwMode="auto">
          <a:xfrm>
            <a:off x="3979413" y="2980932"/>
            <a:ext cx="360966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914</TotalTime>
  <Words>32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89</cp:revision>
  <dcterms:created xsi:type="dcterms:W3CDTF">2014-02-16T01:31:59Z</dcterms:created>
  <dcterms:modified xsi:type="dcterms:W3CDTF">2016-03-23T03:35:14Z</dcterms:modified>
</cp:coreProperties>
</file>