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22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Casein Protein-serine Kinase </a:t>
            </a:r>
            <a:r>
              <a:rPr lang="en-US" sz="2600" smtClean="0">
                <a:solidFill>
                  <a:srgbClr val="FFBB07"/>
                </a:solidFill>
                <a:latin typeface="Arial Narrow" charset="0"/>
              </a:rPr>
              <a:t>1 Delta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P48730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962400" y="2616344"/>
            <a:ext cx="1219199" cy="453586"/>
            <a:chOff x="430707" y="1139280"/>
            <a:chExt cx="1385304" cy="534726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5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30707" y="1139280"/>
              <a:ext cx="138530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CK1</a:t>
              </a:r>
              <a:r>
                <a:rPr lang="en-US" sz="105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/CSNK1D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P48730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14162" y="2364083"/>
            <a:ext cx="715674" cy="246221"/>
            <a:chOff x="7630676" y="5329407"/>
            <a:chExt cx="862158" cy="350482"/>
          </a:xfrm>
        </p:grpSpPr>
        <p:sp>
          <p:nvSpPr>
            <p:cNvPr id="8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-S370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13728" y="1270734"/>
            <a:ext cx="1015712" cy="461921"/>
            <a:chOff x="550901" y="1139280"/>
            <a:chExt cx="1154094" cy="544552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13728" y="1999968"/>
            <a:ext cx="1015712" cy="461921"/>
            <a:chOff x="550901" y="1139280"/>
            <a:chExt cx="1154094" cy="544552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CLK2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P49760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20568" y="2737670"/>
            <a:ext cx="1199766" cy="445088"/>
            <a:chOff x="445049" y="1139280"/>
            <a:chExt cx="1363223" cy="524707"/>
          </a:xfrm>
        </p:grpSpPr>
        <p:sp>
          <p:nvSpPr>
            <p:cNvPr id="96" name="Rounded Rectangle 9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45049" y="1139280"/>
              <a:ext cx="1363223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PKACA/PRKACA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20568" y="3466903"/>
            <a:ext cx="1199766" cy="453586"/>
            <a:chOff x="445049" y="1139280"/>
            <a:chExt cx="1363224" cy="534726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45049" y="1139280"/>
              <a:ext cx="136322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05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/PRKCA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Elbow Connector 2"/>
          <p:cNvCxnSpPr>
            <a:stCxn id="91" idx="3"/>
          </p:cNvCxnSpPr>
          <p:nvPr/>
        </p:nvCxnSpPr>
        <p:spPr bwMode="auto">
          <a:xfrm>
            <a:off x="1729440" y="1501695"/>
            <a:ext cx="12700" cy="2189759"/>
          </a:xfrm>
          <a:prstGeom prst="bentConnector4">
            <a:avLst>
              <a:gd name="adj1" fmla="val 1800000"/>
              <a:gd name="adj2" fmla="val 10012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1705316" y="2224493"/>
            <a:ext cx="2504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/>
          <p:nvPr/>
        </p:nvCxnSpPr>
        <p:spPr bwMode="auto">
          <a:xfrm flipH="1">
            <a:off x="1705316" y="2957377"/>
            <a:ext cx="2504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955800" y="2480716"/>
            <a:ext cx="2353735" cy="64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3" name="Group 102"/>
          <p:cNvGrpSpPr/>
          <p:nvPr/>
        </p:nvGrpSpPr>
        <p:grpSpPr>
          <a:xfrm>
            <a:off x="5885683" y="1850635"/>
            <a:ext cx="1106841" cy="466427"/>
            <a:chOff x="507046" y="2817700"/>
            <a:chExt cx="1257639" cy="549865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FOXO1A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Q12778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082769" y="1625854"/>
            <a:ext cx="715674" cy="246221"/>
            <a:chOff x="7630676" y="5329407"/>
            <a:chExt cx="862158" cy="350482"/>
          </a:xfrm>
        </p:grpSpPr>
        <p:sp>
          <p:nvSpPr>
            <p:cNvPr id="10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086115" y="1450736"/>
            <a:ext cx="715674" cy="246221"/>
            <a:chOff x="7630676" y="5329407"/>
            <a:chExt cx="862158" cy="350482"/>
          </a:xfrm>
        </p:grpSpPr>
        <p:sp>
          <p:nvSpPr>
            <p:cNvPr id="11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-S322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035513" y="4029092"/>
            <a:ext cx="1106841" cy="466427"/>
            <a:chOff x="507046" y="2817700"/>
            <a:chExt cx="1257639" cy="549865"/>
          </a:xfrm>
        </p:grpSpPr>
        <p:sp>
          <p:nvSpPr>
            <p:cNvPr id="113" name="Snip Same Side Corner Rectangle 11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P53/TP53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890482" y="1638567"/>
            <a:ext cx="715674" cy="246221"/>
            <a:chOff x="7630676" y="5329407"/>
            <a:chExt cx="862158" cy="350482"/>
          </a:xfrm>
        </p:grpSpPr>
        <p:sp>
          <p:nvSpPr>
            <p:cNvPr id="11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231096" y="3787377"/>
            <a:ext cx="715674" cy="246221"/>
            <a:chOff x="7620676" y="5012167"/>
            <a:chExt cx="862158" cy="350482"/>
          </a:xfrm>
        </p:grpSpPr>
        <p:sp>
          <p:nvSpPr>
            <p:cNvPr id="12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3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231096" y="3617974"/>
            <a:ext cx="715674" cy="246221"/>
            <a:chOff x="7620676" y="5012167"/>
            <a:chExt cx="862158" cy="350482"/>
          </a:xfrm>
        </p:grpSpPr>
        <p:sp>
          <p:nvSpPr>
            <p:cNvPr id="12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6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231096" y="3414989"/>
            <a:ext cx="715674" cy="246221"/>
            <a:chOff x="7592082" y="6008140"/>
            <a:chExt cx="862158" cy="350482"/>
          </a:xfrm>
        </p:grpSpPr>
        <p:sp>
          <p:nvSpPr>
            <p:cNvPr id="1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231096" y="3247369"/>
            <a:ext cx="715674" cy="246221"/>
            <a:chOff x="7620676" y="5012167"/>
            <a:chExt cx="862158" cy="350482"/>
          </a:xfrm>
        </p:grpSpPr>
        <p:sp>
          <p:nvSpPr>
            <p:cNvPr id="13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904855" y="2655360"/>
            <a:ext cx="1106841" cy="466427"/>
            <a:chOff x="507046" y="4525112"/>
            <a:chExt cx="1257639" cy="549865"/>
          </a:xfrm>
        </p:grpSpPr>
        <p:sp>
          <p:nvSpPr>
            <p:cNvPr id="134" name="Snip Same Side Corner Rectangle 13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BACE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P56817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100790" y="2423729"/>
            <a:ext cx="715674" cy="246221"/>
            <a:chOff x="7592082" y="6008140"/>
            <a:chExt cx="862158" cy="350482"/>
          </a:xfrm>
        </p:grpSpPr>
        <p:sp>
          <p:nvSpPr>
            <p:cNvPr id="13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S498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4694899" y="1852912"/>
            <a:ext cx="1106841" cy="466427"/>
            <a:chOff x="473789" y="5344549"/>
            <a:chExt cx="1257639" cy="549865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CDH1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P12830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129401" y="4887695"/>
            <a:ext cx="1106841" cy="466427"/>
            <a:chOff x="507046" y="2817700"/>
            <a:chExt cx="1257639" cy="549865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324984" y="4653258"/>
            <a:ext cx="715674" cy="246221"/>
            <a:chOff x="7620676" y="5012167"/>
            <a:chExt cx="862158" cy="350482"/>
          </a:xfrm>
        </p:grpSpPr>
        <p:sp>
          <p:nvSpPr>
            <p:cNvPr id="14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9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057400" y="4024084"/>
            <a:ext cx="1227665" cy="458059"/>
            <a:chOff x="425236" y="3634424"/>
            <a:chExt cx="1394925" cy="540000"/>
          </a:xfrm>
        </p:grpSpPr>
        <p:sp>
          <p:nvSpPr>
            <p:cNvPr id="151" name="Snip Same Side Corner Rectangle 1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25236" y="3639736"/>
              <a:ext cx="1394925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KIR3DL1/NKAT3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P43629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2324984" y="3795461"/>
            <a:ext cx="715674" cy="246221"/>
            <a:chOff x="7620676" y="5012167"/>
            <a:chExt cx="862158" cy="350482"/>
          </a:xfrm>
        </p:grpSpPr>
        <p:sp>
          <p:nvSpPr>
            <p:cNvPr id="15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5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+S388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324984" y="3626058"/>
            <a:ext cx="715674" cy="246221"/>
            <a:chOff x="7620676" y="5012167"/>
            <a:chExt cx="862158" cy="350482"/>
          </a:xfrm>
        </p:grpSpPr>
        <p:sp>
          <p:nvSpPr>
            <p:cNvPr id="15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8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+S385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914422" y="3670341"/>
            <a:ext cx="1106841" cy="466427"/>
            <a:chOff x="473789" y="5344549"/>
            <a:chExt cx="1257639" cy="549865"/>
          </a:xfrm>
        </p:grpSpPr>
        <p:sp>
          <p:nvSpPr>
            <p:cNvPr id="160" name="Snip Same Side Corner Rectangle 159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MBP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P02686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108052" y="3437093"/>
            <a:ext cx="715674" cy="246221"/>
            <a:chOff x="7592082" y="6008140"/>
            <a:chExt cx="862158" cy="350482"/>
          </a:xfrm>
        </p:grpSpPr>
        <p:sp>
          <p:nvSpPr>
            <p:cNvPr id="1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129401" y="1914612"/>
            <a:ext cx="1106841" cy="466427"/>
            <a:chOff x="507046" y="4525112"/>
            <a:chExt cx="1257639" cy="549865"/>
          </a:xfrm>
        </p:grpSpPr>
        <p:sp>
          <p:nvSpPr>
            <p:cNvPr id="166" name="Snip Same Side Corner Rectangle 16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MDM2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Q00987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2324984" y="1703391"/>
            <a:ext cx="715674" cy="246221"/>
            <a:chOff x="7620676" y="5012167"/>
            <a:chExt cx="862158" cy="350482"/>
          </a:xfrm>
        </p:grpSpPr>
        <p:sp>
          <p:nvSpPr>
            <p:cNvPr id="16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0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+S246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324984" y="1533988"/>
            <a:ext cx="715674" cy="246221"/>
            <a:chOff x="7620676" y="5012167"/>
            <a:chExt cx="862158" cy="350482"/>
          </a:xfrm>
        </p:grpSpPr>
        <p:sp>
          <p:nvSpPr>
            <p:cNvPr id="17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3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+S242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324984" y="1374608"/>
            <a:ext cx="715674" cy="246221"/>
            <a:chOff x="7620676" y="5012167"/>
            <a:chExt cx="862158" cy="350482"/>
          </a:xfrm>
        </p:grpSpPr>
        <p:sp>
          <p:nvSpPr>
            <p:cNvPr id="17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6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+S240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035513" y="4869342"/>
            <a:ext cx="1106841" cy="466427"/>
            <a:chOff x="507046" y="2817700"/>
            <a:chExt cx="1257639" cy="549865"/>
          </a:xfrm>
        </p:grpSpPr>
        <p:sp>
          <p:nvSpPr>
            <p:cNvPr id="178" name="Snip Same Side Corner Rectangle 17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NCoA3/SRC-3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Q9Y6Q9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231096" y="4634905"/>
            <a:ext cx="715674" cy="246221"/>
            <a:chOff x="7620676" y="5012167"/>
            <a:chExt cx="862158" cy="350482"/>
          </a:xfrm>
        </p:grpSpPr>
        <p:sp>
          <p:nvSpPr>
            <p:cNvPr id="1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+S601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7286712" y="5217488"/>
            <a:ext cx="1106841" cy="466427"/>
            <a:chOff x="507046" y="2817700"/>
            <a:chExt cx="1257639" cy="549865"/>
          </a:xfrm>
        </p:grpSpPr>
        <p:sp>
          <p:nvSpPr>
            <p:cNvPr id="184" name="Snip Same Side Corner Rectangle 18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Per2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O15055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482295" y="4999109"/>
            <a:ext cx="715674" cy="246221"/>
            <a:chOff x="7592082" y="6008140"/>
            <a:chExt cx="862158" cy="350482"/>
          </a:xfrm>
        </p:grpSpPr>
        <p:sp>
          <p:nvSpPr>
            <p:cNvPr id="1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T1237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7261444" y="5132014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0" name="Group 189"/>
          <p:cNvGrpSpPr/>
          <p:nvPr/>
        </p:nvGrpSpPr>
        <p:grpSpPr>
          <a:xfrm>
            <a:off x="7482295" y="4829023"/>
            <a:ext cx="715674" cy="246221"/>
            <a:chOff x="7592082" y="6008140"/>
            <a:chExt cx="862158" cy="350482"/>
          </a:xfrm>
        </p:grpSpPr>
        <p:sp>
          <p:nvSpPr>
            <p:cNvPr id="19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S1236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3" name="Straight Arrow Connector 192"/>
          <p:cNvCxnSpPr/>
          <p:nvPr/>
        </p:nvCxnSpPr>
        <p:spPr bwMode="auto">
          <a:xfrm>
            <a:off x="7261444" y="4961928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4" name="Group 193"/>
          <p:cNvGrpSpPr/>
          <p:nvPr/>
        </p:nvGrpSpPr>
        <p:grpSpPr>
          <a:xfrm>
            <a:off x="7482295" y="4660660"/>
            <a:ext cx="715674" cy="246221"/>
            <a:chOff x="7592082" y="6008140"/>
            <a:chExt cx="862158" cy="350482"/>
          </a:xfrm>
        </p:grpSpPr>
        <p:sp>
          <p:nvSpPr>
            <p:cNvPr id="1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T1004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7" name="Straight Arrow Connector 196"/>
          <p:cNvCxnSpPr/>
          <p:nvPr/>
        </p:nvCxnSpPr>
        <p:spPr bwMode="auto">
          <a:xfrm>
            <a:off x="7261444" y="4793565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8" name="Group 197"/>
          <p:cNvGrpSpPr/>
          <p:nvPr/>
        </p:nvGrpSpPr>
        <p:grpSpPr>
          <a:xfrm>
            <a:off x="7482295" y="4470969"/>
            <a:ext cx="715674" cy="246221"/>
            <a:chOff x="7592082" y="6008140"/>
            <a:chExt cx="862158" cy="350482"/>
          </a:xfrm>
        </p:grpSpPr>
        <p:sp>
          <p:nvSpPr>
            <p:cNvPr id="19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01" name="Straight Arrow Connector 200"/>
          <p:cNvCxnSpPr/>
          <p:nvPr/>
        </p:nvCxnSpPr>
        <p:spPr bwMode="auto">
          <a:xfrm>
            <a:off x="7261444" y="4603874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2" name="Group 201"/>
          <p:cNvGrpSpPr/>
          <p:nvPr/>
        </p:nvGrpSpPr>
        <p:grpSpPr>
          <a:xfrm>
            <a:off x="7482295" y="4300883"/>
            <a:ext cx="715674" cy="246221"/>
            <a:chOff x="7592082" y="6008140"/>
            <a:chExt cx="862158" cy="350482"/>
          </a:xfrm>
        </p:grpSpPr>
        <p:sp>
          <p:nvSpPr>
            <p:cNvPr id="2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S986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05" name="Straight Arrow Connector 204"/>
          <p:cNvCxnSpPr/>
          <p:nvPr/>
        </p:nvCxnSpPr>
        <p:spPr bwMode="auto">
          <a:xfrm>
            <a:off x="7261444" y="4433788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6" name="Group 205"/>
          <p:cNvGrpSpPr/>
          <p:nvPr/>
        </p:nvGrpSpPr>
        <p:grpSpPr>
          <a:xfrm>
            <a:off x="7482295" y="4132520"/>
            <a:ext cx="715674" cy="246221"/>
            <a:chOff x="7592082" y="6008140"/>
            <a:chExt cx="862158" cy="350482"/>
          </a:xfrm>
        </p:grpSpPr>
        <p:sp>
          <p:nvSpPr>
            <p:cNvPr id="2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09" name="Straight Arrow Connector 208"/>
          <p:cNvCxnSpPr/>
          <p:nvPr/>
        </p:nvCxnSpPr>
        <p:spPr bwMode="auto">
          <a:xfrm>
            <a:off x="7261444" y="4265425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0" name="Group 209"/>
          <p:cNvGrpSpPr/>
          <p:nvPr/>
        </p:nvGrpSpPr>
        <p:grpSpPr>
          <a:xfrm>
            <a:off x="7482295" y="3948453"/>
            <a:ext cx="715674" cy="246221"/>
            <a:chOff x="7592082" y="6008140"/>
            <a:chExt cx="862158" cy="350482"/>
          </a:xfrm>
        </p:grpSpPr>
        <p:sp>
          <p:nvSpPr>
            <p:cNvPr id="2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S945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13" name="Straight Arrow Connector 212"/>
          <p:cNvCxnSpPr/>
          <p:nvPr/>
        </p:nvCxnSpPr>
        <p:spPr bwMode="auto">
          <a:xfrm>
            <a:off x="7261444" y="4081358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4" name="Group 213"/>
          <p:cNvGrpSpPr/>
          <p:nvPr/>
        </p:nvGrpSpPr>
        <p:grpSpPr>
          <a:xfrm>
            <a:off x="7482295" y="3778367"/>
            <a:ext cx="715674" cy="246221"/>
            <a:chOff x="7592082" y="6008140"/>
            <a:chExt cx="862158" cy="350482"/>
          </a:xfrm>
        </p:grpSpPr>
        <p:sp>
          <p:nvSpPr>
            <p:cNvPr id="2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S939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17" name="Straight Arrow Connector 216"/>
          <p:cNvCxnSpPr/>
          <p:nvPr/>
        </p:nvCxnSpPr>
        <p:spPr bwMode="auto">
          <a:xfrm>
            <a:off x="7261444" y="3911272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8" name="Group 217"/>
          <p:cNvGrpSpPr/>
          <p:nvPr/>
        </p:nvGrpSpPr>
        <p:grpSpPr>
          <a:xfrm>
            <a:off x="7482295" y="3610004"/>
            <a:ext cx="715674" cy="246221"/>
            <a:chOff x="7592082" y="6008140"/>
            <a:chExt cx="862158" cy="350482"/>
          </a:xfrm>
        </p:grpSpPr>
        <p:sp>
          <p:nvSpPr>
            <p:cNvPr id="2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T864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21" name="Straight Arrow Connector 220"/>
          <p:cNvCxnSpPr/>
          <p:nvPr/>
        </p:nvCxnSpPr>
        <p:spPr bwMode="auto">
          <a:xfrm>
            <a:off x="7261444" y="3742909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2" name="Group 221"/>
          <p:cNvGrpSpPr/>
          <p:nvPr/>
        </p:nvGrpSpPr>
        <p:grpSpPr>
          <a:xfrm>
            <a:off x="7482295" y="3431148"/>
            <a:ext cx="715674" cy="246221"/>
            <a:chOff x="7592082" y="6008140"/>
            <a:chExt cx="862158" cy="350482"/>
          </a:xfrm>
        </p:grpSpPr>
        <p:sp>
          <p:nvSpPr>
            <p:cNvPr id="2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25" name="Straight Arrow Connector 224"/>
          <p:cNvCxnSpPr/>
          <p:nvPr/>
        </p:nvCxnSpPr>
        <p:spPr bwMode="auto">
          <a:xfrm>
            <a:off x="7261444" y="3564053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26" name="Group 225"/>
          <p:cNvGrpSpPr/>
          <p:nvPr/>
        </p:nvGrpSpPr>
        <p:grpSpPr>
          <a:xfrm>
            <a:off x="7482295" y="3261062"/>
            <a:ext cx="715674" cy="246221"/>
            <a:chOff x="7592082" y="6008140"/>
            <a:chExt cx="862158" cy="350482"/>
          </a:xfrm>
        </p:grpSpPr>
        <p:sp>
          <p:nvSpPr>
            <p:cNvPr id="2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29" name="Straight Arrow Connector 228"/>
          <p:cNvCxnSpPr/>
          <p:nvPr/>
        </p:nvCxnSpPr>
        <p:spPr bwMode="auto">
          <a:xfrm>
            <a:off x="7261444" y="3393967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0" name="Group 229"/>
          <p:cNvGrpSpPr/>
          <p:nvPr/>
        </p:nvGrpSpPr>
        <p:grpSpPr>
          <a:xfrm>
            <a:off x="7482295" y="3092699"/>
            <a:ext cx="715674" cy="246221"/>
            <a:chOff x="7592082" y="6008140"/>
            <a:chExt cx="862158" cy="350482"/>
          </a:xfrm>
        </p:grpSpPr>
        <p:sp>
          <p:nvSpPr>
            <p:cNvPr id="2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33" name="Straight Arrow Connector 232"/>
          <p:cNvCxnSpPr/>
          <p:nvPr/>
        </p:nvCxnSpPr>
        <p:spPr bwMode="auto">
          <a:xfrm>
            <a:off x="7261444" y="3225604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4" name="Group 233"/>
          <p:cNvGrpSpPr/>
          <p:nvPr/>
        </p:nvGrpSpPr>
        <p:grpSpPr>
          <a:xfrm>
            <a:off x="7482295" y="2916475"/>
            <a:ext cx="715674" cy="246221"/>
            <a:chOff x="7592082" y="6008140"/>
            <a:chExt cx="862158" cy="350482"/>
          </a:xfrm>
        </p:grpSpPr>
        <p:sp>
          <p:nvSpPr>
            <p:cNvPr id="23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37" name="Straight Arrow Connector 236"/>
          <p:cNvCxnSpPr/>
          <p:nvPr/>
        </p:nvCxnSpPr>
        <p:spPr bwMode="auto">
          <a:xfrm>
            <a:off x="7261444" y="3049380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8" name="Group 237"/>
          <p:cNvGrpSpPr/>
          <p:nvPr/>
        </p:nvGrpSpPr>
        <p:grpSpPr>
          <a:xfrm>
            <a:off x="7482295" y="2746389"/>
            <a:ext cx="715674" cy="246221"/>
            <a:chOff x="7592082" y="6008140"/>
            <a:chExt cx="862158" cy="350482"/>
          </a:xfrm>
        </p:grpSpPr>
        <p:sp>
          <p:nvSpPr>
            <p:cNvPr id="23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41" name="Straight Arrow Connector 240"/>
          <p:cNvCxnSpPr/>
          <p:nvPr/>
        </p:nvCxnSpPr>
        <p:spPr bwMode="auto">
          <a:xfrm>
            <a:off x="7261444" y="2879294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2" name="Group 241"/>
          <p:cNvGrpSpPr/>
          <p:nvPr/>
        </p:nvGrpSpPr>
        <p:grpSpPr>
          <a:xfrm>
            <a:off x="7482295" y="2578026"/>
            <a:ext cx="715674" cy="246221"/>
            <a:chOff x="7592082" y="6008140"/>
            <a:chExt cx="862158" cy="350482"/>
          </a:xfrm>
        </p:grpSpPr>
        <p:sp>
          <p:nvSpPr>
            <p:cNvPr id="24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T781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45" name="Straight Arrow Connector 244"/>
          <p:cNvCxnSpPr/>
          <p:nvPr/>
        </p:nvCxnSpPr>
        <p:spPr bwMode="auto">
          <a:xfrm>
            <a:off x="7261444" y="2710931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6" name="Group 245"/>
          <p:cNvGrpSpPr/>
          <p:nvPr/>
        </p:nvGrpSpPr>
        <p:grpSpPr>
          <a:xfrm>
            <a:off x="7482295" y="2401587"/>
            <a:ext cx="715674" cy="246221"/>
            <a:chOff x="7592082" y="6008140"/>
            <a:chExt cx="862158" cy="350482"/>
          </a:xfrm>
        </p:grpSpPr>
        <p:sp>
          <p:nvSpPr>
            <p:cNvPr id="2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49" name="Straight Arrow Connector 248"/>
          <p:cNvCxnSpPr/>
          <p:nvPr/>
        </p:nvCxnSpPr>
        <p:spPr bwMode="auto">
          <a:xfrm>
            <a:off x="7261444" y="2534492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0" name="Group 249"/>
          <p:cNvGrpSpPr/>
          <p:nvPr/>
        </p:nvGrpSpPr>
        <p:grpSpPr>
          <a:xfrm>
            <a:off x="7482295" y="2231501"/>
            <a:ext cx="715674" cy="246221"/>
            <a:chOff x="7592082" y="6008140"/>
            <a:chExt cx="862158" cy="350482"/>
          </a:xfrm>
        </p:grpSpPr>
        <p:sp>
          <p:nvSpPr>
            <p:cNvPr id="25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3" name="Straight Arrow Connector 252"/>
          <p:cNvCxnSpPr/>
          <p:nvPr/>
        </p:nvCxnSpPr>
        <p:spPr bwMode="auto">
          <a:xfrm>
            <a:off x="7261444" y="2364406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4" name="Group 253"/>
          <p:cNvGrpSpPr/>
          <p:nvPr/>
        </p:nvGrpSpPr>
        <p:grpSpPr>
          <a:xfrm>
            <a:off x="7482295" y="2063138"/>
            <a:ext cx="715674" cy="246221"/>
            <a:chOff x="7592082" y="6008140"/>
            <a:chExt cx="862158" cy="350482"/>
          </a:xfrm>
        </p:grpSpPr>
        <p:sp>
          <p:nvSpPr>
            <p:cNvPr id="2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7" name="Straight Arrow Connector 256"/>
          <p:cNvCxnSpPr/>
          <p:nvPr/>
        </p:nvCxnSpPr>
        <p:spPr bwMode="auto">
          <a:xfrm>
            <a:off x="7261444" y="2196043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8" name="Group 257"/>
          <p:cNvGrpSpPr/>
          <p:nvPr/>
        </p:nvGrpSpPr>
        <p:grpSpPr>
          <a:xfrm>
            <a:off x="7482295" y="1891567"/>
            <a:ext cx="715674" cy="246221"/>
            <a:chOff x="7592082" y="6008140"/>
            <a:chExt cx="862158" cy="350482"/>
          </a:xfrm>
        </p:grpSpPr>
        <p:sp>
          <p:nvSpPr>
            <p:cNvPr id="2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61" name="Straight Arrow Connector 260"/>
          <p:cNvCxnSpPr/>
          <p:nvPr/>
        </p:nvCxnSpPr>
        <p:spPr bwMode="auto">
          <a:xfrm>
            <a:off x="7261444" y="2024472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2" name="Group 261"/>
          <p:cNvGrpSpPr/>
          <p:nvPr/>
        </p:nvGrpSpPr>
        <p:grpSpPr>
          <a:xfrm>
            <a:off x="7482295" y="1721481"/>
            <a:ext cx="715674" cy="246221"/>
            <a:chOff x="7592082" y="6008140"/>
            <a:chExt cx="862158" cy="350482"/>
          </a:xfrm>
        </p:grpSpPr>
        <p:sp>
          <p:nvSpPr>
            <p:cNvPr id="2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65" name="Straight Arrow Connector 264"/>
          <p:cNvCxnSpPr/>
          <p:nvPr/>
        </p:nvCxnSpPr>
        <p:spPr bwMode="auto">
          <a:xfrm>
            <a:off x="7261444" y="1854386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6" name="Group 265"/>
          <p:cNvGrpSpPr/>
          <p:nvPr/>
        </p:nvGrpSpPr>
        <p:grpSpPr>
          <a:xfrm>
            <a:off x="7482295" y="1553118"/>
            <a:ext cx="715674" cy="246221"/>
            <a:chOff x="7592082" y="6008140"/>
            <a:chExt cx="862158" cy="350482"/>
          </a:xfrm>
        </p:grpSpPr>
        <p:sp>
          <p:nvSpPr>
            <p:cNvPr id="26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T625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69" name="Straight Arrow Connector 268"/>
          <p:cNvCxnSpPr/>
          <p:nvPr/>
        </p:nvCxnSpPr>
        <p:spPr bwMode="auto">
          <a:xfrm>
            <a:off x="7261444" y="1686023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0" name="Group 269"/>
          <p:cNvGrpSpPr/>
          <p:nvPr/>
        </p:nvGrpSpPr>
        <p:grpSpPr>
          <a:xfrm>
            <a:off x="7479402" y="1374601"/>
            <a:ext cx="715674" cy="246221"/>
            <a:chOff x="7592082" y="6008140"/>
            <a:chExt cx="862158" cy="350482"/>
          </a:xfrm>
        </p:grpSpPr>
        <p:sp>
          <p:nvSpPr>
            <p:cNvPr id="2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73" name="Straight Arrow Connector 272"/>
          <p:cNvCxnSpPr/>
          <p:nvPr/>
        </p:nvCxnSpPr>
        <p:spPr bwMode="auto">
          <a:xfrm>
            <a:off x="7258551" y="1507506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4" name="Group 273"/>
          <p:cNvGrpSpPr/>
          <p:nvPr/>
        </p:nvGrpSpPr>
        <p:grpSpPr>
          <a:xfrm>
            <a:off x="7479402" y="1204515"/>
            <a:ext cx="715674" cy="246221"/>
            <a:chOff x="7592082" y="6008140"/>
            <a:chExt cx="862158" cy="350482"/>
          </a:xfrm>
        </p:grpSpPr>
        <p:sp>
          <p:nvSpPr>
            <p:cNvPr id="2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S540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77" name="Straight Arrow Connector 276"/>
          <p:cNvCxnSpPr/>
          <p:nvPr/>
        </p:nvCxnSpPr>
        <p:spPr bwMode="auto">
          <a:xfrm>
            <a:off x="7258551" y="1337420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8" name="Group 277"/>
          <p:cNvGrpSpPr/>
          <p:nvPr/>
        </p:nvGrpSpPr>
        <p:grpSpPr>
          <a:xfrm>
            <a:off x="7479402" y="1036152"/>
            <a:ext cx="715674" cy="246221"/>
            <a:chOff x="7592082" y="6008140"/>
            <a:chExt cx="862158" cy="350482"/>
          </a:xfrm>
        </p:grpSpPr>
        <p:sp>
          <p:nvSpPr>
            <p:cNvPr id="2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1" name="Straight Arrow Connector 280"/>
          <p:cNvCxnSpPr/>
          <p:nvPr/>
        </p:nvCxnSpPr>
        <p:spPr bwMode="auto">
          <a:xfrm>
            <a:off x="7258551" y="1169057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2" name="Group 281"/>
          <p:cNvGrpSpPr/>
          <p:nvPr/>
        </p:nvGrpSpPr>
        <p:grpSpPr>
          <a:xfrm>
            <a:off x="7477628" y="851585"/>
            <a:ext cx="715674" cy="246221"/>
            <a:chOff x="7592082" y="6008140"/>
            <a:chExt cx="862158" cy="350482"/>
          </a:xfrm>
        </p:grpSpPr>
        <p:sp>
          <p:nvSpPr>
            <p:cNvPr id="2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5" name="Straight Arrow Connector 284"/>
          <p:cNvCxnSpPr/>
          <p:nvPr/>
        </p:nvCxnSpPr>
        <p:spPr bwMode="auto">
          <a:xfrm>
            <a:off x="7256777" y="984490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6" name="Group 285"/>
          <p:cNvGrpSpPr/>
          <p:nvPr/>
        </p:nvGrpSpPr>
        <p:grpSpPr>
          <a:xfrm>
            <a:off x="7477628" y="681499"/>
            <a:ext cx="715674" cy="246221"/>
            <a:chOff x="7592082" y="6008140"/>
            <a:chExt cx="862158" cy="350482"/>
          </a:xfrm>
        </p:grpSpPr>
        <p:sp>
          <p:nvSpPr>
            <p:cNvPr id="2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9" name="Straight Arrow Connector 288"/>
          <p:cNvCxnSpPr/>
          <p:nvPr/>
        </p:nvCxnSpPr>
        <p:spPr bwMode="auto">
          <a:xfrm>
            <a:off x="7256777" y="814404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0" name="Group 289"/>
          <p:cNvGrpSpPr/>
          <p:nvPr/>
        </p:nvGrpSpPr>
        <p:grpSpPr>
          <a:xfrm>
            <a:off x="7477628" y="513136"/>
            <a:ext cx="715674" cy="246221"/>
            <a:chOff x="7592082" y="6008140"/>
            <a:chExt cx="862158" cy="350482"/>
          </a:xfrm>
        </p:grpSpPr>
        <p:sp>
          <p:nvSpPr>
            <p:cNvPr id="29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93" name="Straight Arrow Connector 292"/>
          <p:cNvCxnSpPr/>
          <p:nvPr/>
        </p:nvCxnSpPr>
        <p:spPr bwMode="auto">
          <a:xfrm>
            <a:off x="7256777" y="646041"/>
            <a:ext cx="3096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7256777" y="637574"/>
            <a:ext cx="4667" cy="4494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4" name="Group 293"/>
          <p:cNvGrpSpPr/>
          <p:nvPr/>
        </p:nvGrpSpPr>
        <p:grpSpPr>
          <a:xfrm>
            <a:off x="2129401" y="3078755"/>
            <a:ext cx="1106841" cy="466427"/>
            <a:chOff x="507046" y="4525112"/>
            <a:chExt cx="1257639" cy="549865"/>
          </a:xfrm>
        </p:grpSpPr>
        <p:sp>
          <p:nvSpPr>
            <p:cNvPr id="295" name="Snip Same Side Corner Rectangle 29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PSEN2/PS2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P49810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2324984" y="2850933"/>
            <a:ext cx="715674" cy="246221"/>
            <a:chOff x="7620676" y="5012167"/>
            <a:chExt cx="862158" cy="350482"/>
          </a:xfrm>
        </p:grpSpPr>
        <p:sp>
          <p:nvSpPr>
            <p:cNvPr id="30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+S330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2324984" y="2681530"/>
            <a:ext cx="715674" cy="246221"/>
            <a:chOff x="7620676" y="5012167"/>
            <a:chExt cx="862158" cy="350482"/>
          </a:xfrm>
        </p:grpSpPr>
        <p:sp>
          <p:nvSpPr>
            <p:cNvPr id="30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5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+S327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5923756" y="4876397"/>
            <a:ext cx="1106841" cy="466427"/>
            <a:chOff x="473789" y="5344549"/>
            <a:chExt cx="1257639" cy="549865"/>
          </a:xfrm>
        </p:grpSpPr>
        <p:sp>
          <p:nvSpPr>
            <p:cNvPr id="307" name="Snip Same Side Corner Rectangle 306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Tau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P10636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6117386" y="4643149"/>
            <a:ext cx="715674" cy="246221"/>
            <a:chOff x="7592082" y="6008140"/>
            <a:chExt cx="862158" cy="350482"/>
          </a:xfrm>
        </p:grpSpPr>
        <p:sp>
          <p:nvSpPr>
            <p:cNvPr id="31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6117386" y="4480999"/>
            <a:ext cx="715674" cy="246221"/>
            <a:chOff x="7592082" y="6008140"/>
            <a:chExt cx="862158" cy="350482"/>
          </a:xfrm>
        </p:grpSpPr>
        <p:sp>
          <p:nvSpPr>
            <p:cNvPr id="31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6118701" y="4312636"/>
            <a:ext cx="715674" cy="246221"/>
            <a:chOff x="7592082" y="6008140"/>
            <a:chExt cx="862158" cy="350482"/>
          </a:xfrm>
        </p:grpSpPr>
        <p:sp>
          <p:nvSpPr>
            <p:cNvPr id="3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5" name="Elbow Connector 14"/>
          <p:cNvCxnSpPr/>
          <p:nvPr/>
        </p:nvCxnSpPr>
        <p:spPr bwMode="auto">
          <a:xfrm>
            <a:off x="5051304" y="2934006"/>
            <a:ext cx="2210140" cy="404914"/>
          </a:xfrm>
          <a:prstGeom prst="bentConnector3">
            <a:avLst>
              <a:gd name="adj1" fmla="val 3620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 flipH="1">
            <a:off x="6736742" y="3564690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/>
          <p:nvPr/>
        </p:nvCxnSpPr>
        <p:spPr bwMode="auto">
          <a:xfrm flipH="1">
            <a:off x="6736742" y="4438664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Straight Arrow Connector 319"/>
          <p:cNvCxnSpPr/>
          <p:nvPr/>
        </p:nvCxnSpPr>
        <p:spPr bwMode="auto">
          <a:xfrm flipH="1">
            <a:off x="6737171" y="4607021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1" name="Straight Arrow Connector 320"/>
          <p:cNvCxnSpPr/>
          <p:nvPr/>
        </p:nvCxnSpPr>
        <p:spPr bwMode="auto">
          <a:xfrm flipH="1">
            <a:off x="6737234" y="4795695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/>
          <p:nvPr/>
        </p:nvCxnSpPr>
        <p:spPr bwMode="auto">
          <a:xfrm rot="5400000">
            <a:off x="4757988" y="2993635"/>
            <a:ext cx="609063" cy="477294"/>
          </a:xfrm>
          <a:prstGeom prst="bentConnector3">
            <a:avLst>
              <a:gd name="adj1" fmla="val 10143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2" name="Straight Arrow Connector 321"/>
          <p:cNvCxnSpPr/>
          <p:nvPr/>
        </p:nvCxnSpPr>
        <p:spPr bwMode="auto">
          <a:xfrm flipH="1">
            <a:off x="6736257" y="2537960"/>
            <a:ext cx="5162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Elbow Connector 30"/>
          <p:cNvCxnSpPr/>
          <p:nvPr/>
        </p:nvCxnSpPr>
        <p:spPr bwMode="auto">
          <a:xfrm rot="5400000" flipH="1" flipV="1">
            <a:off x="4834060" y="1839118"/>
            <a:ext cx="1261330" cy="759106"/>
          </a:xfrm>
          <a:prstGeom prst="bentConnector3">
            <a:avLst>
              <a:gd name="adj1" fmla="val 328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5835608" y="1569342"/>
            <a:ext cx="3576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3" name="Straight Arrow Connector 322"/>
          <p:cNvCxnSpPr/>
          <p:nvPr/>
        </p:nvCxnSpPr>
        <p:spPr bwMode="auto">
          <a:xfrm>
            <a:off x="5844278" y="1739435"/>
            <a:ext cx="3576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4" name="Straight Arrow Connector 323"/>
          <p:cNvCxnSpPr/>
          <p:nvPr/>
        </p:nvCxnSpPr>
        <p:spPr bwMode="auto">
          <a:xfrm flipH="1">
            <a:off x="5485691" y="1750072"/>
            <a:ext cx="3585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6" name="Elbow Connector 325"/>
          <p:cNvCxnSpPr/>
          <p:nvPr/>
        </p:nvCxnSpPr>
        <p:spPr bwMode="auto">
          <a:xfrm rot="10800000" flipV="1">
            <a:off x="3285067" y="2773132"/>
            <a:ext cx="1766240" cy="409626"/>
          </a:xfrm>
          <a:prstGeom prst="bentConnector3">
            <a:avLst>
              <a:gd name="adj1" fmla="val -896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1" name="Straight Connector 330"/>
          <p:cNvCxnSpPr/>
          <p:nvPr/>
        </p:nvCxnSpPr>
        <p:spPr bwMode="auto">
          <a:xfrm>
            <a:off x="3285066" y="1519006"/>
            <a:ext cx="0" cy="32918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Connector 335"/>
          <p:cNvCxnSpPr/>
          <p:nvPr/>
        </p:nvCxnSpPr>
        <p:spPr bwMode="auto">
          <a:xfrm flipH="1">
            <a:off x="5206998" y="3162696"/>
            <a:ext cx="4" cy="16135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3" name="Straight Arrow Connector 342"/>
          <p:cNvCxnSpPr/>
          <p:nvPr/>
        </p:nvCxnSpPr>
        <p:spPr bwMode="auto">
          <a:xfrm flipH="1">
            <a:off x="2937187" y="2809235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/>
          <p:nvPr/>
        </p:nvCxnSpPr>
        <p:spPr bwMode="auto">
          <a:xfrm flipH="1">
            <a:off x="2937187" y="2990912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Straight Arrow Connector 346"/>
          <p:cNvCxnSpPr/>
          <p:nvPr/>
        </p:nvCxnSpPr>
        <p:spPr bwMode="auto">
          <a:xfrm flipH="1">
            <a:off x="2928720" y="1517308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Arrow Connector 347"/>
          <p:cNvCxnSpPr/>
          <p:nvPr/>
        </p:nvCxnSpPr>
        <p:spPr bwMode="auto">
          <a:xfrm flipH="1">
            <a:off x="2928720" y="1667391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Arrow Connector 348"/>
          <p:cNvCxnSpPr/>
          <p:nvPr/>
        </p:nvCxnSpPr>
        <p:spPr bwMode="auto">
          <a:xfrm flipH="1">
            <a:off x="2928720" y="1827715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Arrow Connector 349"/>
          <p:cNvCxnSpPr/>
          <p:nvPr/>
        </p:nvCxnSpPr>
        <p:spPr bwMode="auto">
          <a:xfrm flipH="1">
            <a:off x="2928720" y="3749511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Straight Arrow Connector 350"/>
          <p:cNvCxnSpPr/>
          <p:nvPr/>
        </p:nvCxnSpPr>
        <p:spPr bwMode="auto">
          <a:xfrm flipH="1">
            <a:off x="2928720" y="3919196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Arrow Connector 351"/>
          <p:cNvCxnSpPr/>
          <p:nvPr/>
        </p:nvCxnSpPr>
        <p:spPr bwMode="auto">
          <a:xfrm flipH="1">
            <a:off x="2937187" y="4793565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Arrow Connector 352"/>
          <p:cNvCxnSpPr/>
          <p:nvPr/>
        </p:nvCxnSpPr>
        <p:spPr bwMode="auto">
          <a:xfrm flipH="1">
            <a:off x="4850655" y="4775417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Arrow Connector 353"/>
          <p:cNvCxnSpPr/>
          <p:nvPr/>
        </p:nvCxnSpPr>
        <p:spPr bwMode="auto">
          <a:xfrm flipH="1">
            <a:off x="4842188" y="3911991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5" name="Straight Arrow Connector 354"/>
          <p:cNvCxnSpPr/>
          <p:nvPr/>
        </p:nvCxnSpPr>
        <p:spPr bwMode="auto">
          <a:xfrm flipH="1">
            <a:off x="4842188" y="3742909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 flipH="1">
            <a:off x="4842188" y="3377424"/>
            <a:ext cx="3563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858</TotalTime>
  <Words>127</Words>
  <Application>Microsoft Macintosh PowerPoint</Application>
  <PresentationFormat>On-screen Show (4:3)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88</cp:revision>
  <dcterms:created xsi:type="dcterms:W3CDTF">2014-02-16T01:31:59Z</dcterms:created>
  <dcterms:modified xsi:type="dcterms:W3CDTF">2016-03-16T04:47:28Z</dcterms:modified>
</cp:coreProperties>
</file>