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71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5348025" y="3029794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IL9R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Q01113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9" name="Elbow Connector 88"/>
          <p:cNvCxnSpPr/>
          <p:nvPr/>
        </p:nvCxnSpPr>
        <p:spPr bwMode="auto">
          <a:xfrm rot="16200000" flipH="1">
            <a:off x="4379194" y="2358543"/>
            <a:ext cx="966846" cy="608570"/>
          </a:xfrm>
          <a:prstGeom prst="bentConnector3">
            <a:avLst>
              <a:gd name="adj1" fmla="val -79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21656" y="146841"/>
            <a:ext cx="48852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Interleukin-9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Q01113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39027" y="6460682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Sofya Langman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459958" y="1943939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P15248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459958" y="2945223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IL2RG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P31785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3" name="Elbow Connector 82"/>
          <p:cNvCxnSpPr/>
          <p:nvPr/>
        </p:nvCxnSpPr>
        <p:spPr bwMode="auto">
          <a:xfrm>
            <a:off x="4558332" y="3180690"/>
            <a:ext cx="862568" cy="129481"/>
          </a:xfrm>
          <a:prstGeom prst="bentConnector3">
            <a:avLst>
              <a:gd name="adj1" fmla="val 48037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3512726" y="3459855"/>
            <a:ext cx="1015712" cy="461921"/>
            <a:chOff x="537046" y="349955"/>
            <a:chExt cx="1154094" cy="544552"/>
          </a:xfrm>
        </p:grpSpPr>
        <p:sp>
          <p:nvSpPr>
            <p:cNvPr id="86" name="Rounded Rectangle 8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P23458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92" name="Elbow Connector 91"/>
          <p:cNvCxnSpPr/>
          <p:nvPr/>
        </p:nvCxnSpPr>
        <p:spPr bwMode="auto">
          <a:xfrm flipV="1">
            <a:off x="4528438" y="3344039"/>
            <a:ext cx="452197" cy="346778"/>
          </a:xfrm>
          <a:prstGeom prst="bentConnector3">
            <a:avLst>
              <a:gd name="adj1" fmla="val 98681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3456493" y="3972578"/>
            <a:ext cx="1106841" cy="466427"/>
            <a:chOff x="507046" y="3634424"/>
            <a:chExt cx="1257639" cy="549865"/>
          </a:xfrm>
        </p:grpSpPr>
        <p:sp>
          <p:nvSpPr>
            <p:cNvPr id="94" name="Snip Same Side Corner Rectangle 9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YWHAZ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P63104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6" name="Elbow Connector 95"/>
          <p:cNvCxnSpPr/>
          <p:nvPr/>
        </p:nvCxnSpPr>
        <p:spPr bwMode="auto">
          <a:xfrm rot="5400000" flipH="1" flipV="1">
            <a:off x="4530304" y="3706913"/>
            <a:ext cx="466427" cy="434235"/>
          </a:xfrm>
          <a:prstGeom prst="bentConnector3">
            <a:avLst>
              <a:gd name="adj1" fmla="val -826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68568" y="1626070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37" name="Elbow Connector 36"/>
          <p:cNvCxnSpPr/>
          <p:nvPr/>
        </p:nvCxnSpPr>
        <p:spPr bwMode="auto">
          <a:xfrm>
            <a:off x="5166902" y="3154718"/>
            <a:ext cx="246560" cy="1270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8811</TotalTime>
  <Words>22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86</cp:revision>
  <dcterms:created xsi:type="dcterms:W3CDTF">2014-02-16T01:31:59Z</dcterms:created>
  <dcterms:modified xsi:type="dcterms:W3CDTF">2016-03-23T03:41:33Z</dcterms:modified>
</cp:coreProperties>
</file>