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78" autoAdjust="0"/>
    <p:restoredTop sz="94756" autoAdjust="0"/>
  </p:normalViewPr>
  <p:slideViewPr>
    <p:cSldViewPr snapToGrid="0" snapToObjects="1">
      <p:cViewPr varScale="1">
        <p:scale>
          <a:sx n="137" d="100"/>
          <a:sy n="137" d="100"/>
        </p:scale>
        <p:origin x="-16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44286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4225069" y="4974659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07561" y="1601836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LGALS3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P17931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/>
          <p:nvPr/>
        </p:nvCxnSpPr>
        <p:spPr bwMode="auto">
          <a:xfrm rot="16200000" flipH="1">
            <a:off x="882246" y="2753496"/>
            <a:ext cx="3484526" cy="437850"/>
          </a:xfrm>
          <a:prstGeom prst="bentConnector3">
            <a:avLst>
              <a:gd name="adj1" fmla="val 9981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rot="5400000" flipH="1" flipV="1">
            <a:off x="3550752" y="1437673"/>
            <a:ext cx="3670794" cy="3157744"/>
          </a:xfrm>
          <a:prstGeom prst="bentConnector3">
            <a:avLst>
              <a:gd name="adj1" fmla="val -52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Tyrosine-protein Kinase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Mer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Q12866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62535" y="6469149"/>
            <a:ext cx="328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cxnSp>
        <p:nvCxnSpPr>
          <p:cNvPr id="128" name="Elbow Connector 127"/>
          <p:cNvCxnSpPr/>
          <p:nvPr/>
        </p:nvCxnSpPr>
        <p:spPr bwMode="auto">
          <a:xfrm rot="16200000" flipV="1">
            <a:off x="2623444" y="3319261"/>
            <a:ext cx="2297184" cy="346610"/>
          </a:xfrm>
          <a:prstGeom prst="bentConnector3">
            <a:avLst>
              <a:gd name="adj1" fmla="val 10011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1007561" y="2220673"/>
            <a:ext cx="1106841" cy="466427"/>
            <a:chOff x="507046" y="3634424"/>
            <a:chExt cx="1257639" cy="549865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TUB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P50607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007561" y="2819450"/>
            <a:ext cx="1106841" cy="466427"/>
            <a:chOff x="507046" y="3634424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TULP1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O00294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007561" y="1008983"/>
            <a:ext cx="1106841" cy="466427"/>
            <a:chOff x="507046" y="3634424"/>
            <a:chExt cx="1257639" cy="549865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GAS6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Q14393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0" name="Elbow Connector 149"/>
          <p:cNvCxnSpPr/>
          <p:nvPr/>
        </p:nvCxnSpPr>
        <p:spPr bwMode="auto">
          <a:xfrm>
            <a:off x="4047216" y="2428479"/>
            <a:ext cx="251956" cy="127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4219994" y="1601836"/>
            <a:ext cx="1106841" cy="466427"/>
            <a:chOff x="507046" y="3634424"/>
            <a:chExt cx="1257639" cy="549865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219994" y="2220673"/>
            <a:ext cx="1106841" cy="466427"/>
            <a:chOff x="507046" y="3634424"/>
            <a:chExt cx="1257639" cy="549865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229886" y="2819450"/>
            <a:ext cx="1106841" cy="466427"/>
            <a:chOff x="6118010" y="3430685"/>
            <a:chExt cx="1106841" cy="466427"/>
          </a:xfrm>
        </p:grpSpPr>
        <p:sp>
          <p:nvSpPr>
            <p:cNvPr id="194" name="Snip Same Side Corner Rectangle 193"/>
            <p:cNvSpPr/>
            <p:nvPr/>
          </p:nvSpPr>
          <p:spPr bwMode="auto">
            <a:xfrm>
              <a:off x="6196179" y="3430685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118010" y="3435191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206794" y="1008983"/>
            <a:ext cx="1106841" cy="466427"/>
            <a:chOff x="507046" y="3634424"/>
            <a:chExt cx="1257639" cy="549865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P15498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5" name="Elbow Connector 214"/>
          <p:cNvCxnSpPr/>
          <p:nvPr/>
        </p:nvCxnSpPr>
        <p:spPr bwMode="auto">
          <a:xfrm rot="5400000" flipH="1" flipV="1">
            <a:off x="2400003" y="2728368"/>
            <a:ext cx="3354011" cy="259572"/>
          </a:xfrm>
          <a:prstGeom prst="bentConnector3">
            <a:avLst>
              <a:gd name="adj1" fmla="val 9985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4229886" y="4048598"/>
            <a:ext cx="1015712" cy="459563"/>
            <a:chOff x="4455765" y="2236560"/>
            <a:chExt cx="1015712" cy="459563"/>
          </a:xfrm>
        </p:grpSpPr>
        <p:sp>
          <p:nvSpPr>
            <p:cNvPr id="217" name="Rounded Rectangle 216"/>
            <p:cNvSpPr/>
            <p:nvPr/>
          </p:nvSpPr>
          <p:spPr bwMode="auto">
            <a:xfrm>
              <a:off x="4515405" y="2236560"/>
              <a:ext cx="950528" cy="44112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455765" y="2239844"/>
              <a:ext cx="1015712" cy="4562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P12931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8" name="Elbow Connector 237"/>
          <p:cNvCxnSpPr/>
          <p:nvPr/>
        </p:nvCxnSpPr>
        <p:spPr bwMode="auto">
          <a:xfrm rot="5400000" flipH="1" flipV="1">
            <a:off x="2490810" y="3374621"/>
            <a:ext cx="3389406" cy="243572"/>
          </a:xfrm>
          <a:prstGeom prst="bentConnector3">
            <a:avLst>
              <a:gd name="adj1" fmla="val 10040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46" name="Group 245"/>
          <p:cNvGrpSpPr/>
          <p:nvPr/>
        </p:nvGrpSpPr>
        <p:grpSpPr>
          <a:xfrm>
            <a:off x="7256707" y="2822882"/>
            <a:ext cx="1015712" cy="459563"/>
            <a:chOff x="537046" y="346083"/>
            <a:chExt cx="1154094" cy="541772"/>
          </a:xfrm>
        </p:grpSpPr>
        <p:sp>
          <p:nvSpPr>
            <p:cNvPr id="247" name="Rounded Rectangle 246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FAK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Q05397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5634419" y="2819450"/>
            <a:ext cx="1106841" cy="466427"/>
            <a:chOff x="507046" y="3634424"/>
            <a:chExt cx="1257639" cy="549865"/>
          </a:xfrm>
        </p:grpSpPr>
        <p:sp>
          <p:nvSpPr>
            <p:cNvPr id="250" name="Snip Same Side Corner Rectangle 2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P63000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5634419" y="2220673"/>
            <a:ext cx="1106841" cy="466427"/>
            <a:chOff x="507046" y="3634424"/>
            <a:chExt cx="1257639" cy="549865"/>
          </a:xfrm>
        </p:grpSpPr>
        <p:sp>
          <p:nvSpPr>
            <p:cNvPr id="254" name="Snip Same Side Corner Rectangle 25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Q92569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5634419" y="3440980"/>
            <a:ext cx="1106841" cy="466427"/>
            <a:chOff x="507046" y="3634424"/>
            <a:chExt cx="1257639" cy="549865"/>
          </a:xfrm>
        </p:grpSpPr>
        <p:sp>
          <p:nvSpPr>
            <p:cNvPr id="277" name="Snip Same Side Corner Rectangle 2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RANBP9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2" name="Elbow Connector 281"/>
          <p:cNvCxnSpPr/>
          <p:nvPr/>
        </p:nvCxnSpPr>
        <p:spPr bwMode="auto">
          <a:xfrm>
            <a:off x="6721010" y="1188838"/>
            <a:ext cx="493406" cy="84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0" name="Group 289"/>
          <p:cNvGrpSpPr/>
          <p:nvPr/>
        </p:nvGrpSpPr>
        <p:grpSpPr>
          <a:xfrm>
            <a:off x="997259" y="4491699"/>
            <a:ext cx="1106841" cy="466427"/>
            <a:chOff x="507046" y="3634424"/>
            <a:chExt cx="1257639" cy="549865"/>
          </a:xfrm>
        </p:grpSpPr>
        <p:sp>
          <p:nvSpPr>
            <p:cNvPr id="291" name="Snip Same Side Corner Rectangle 2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7201031" y="1011237"/>
            <a:ext cx="1127065" cy="461919"/>
            <a:chOff x="3740102" y="2066168"/>
            <a:chExt cx="1257639" cy="534778"/>
          </a:xfrm>
        </p:grpSpPr>
        <p:sp>
          <p:nvSpPr>
            <p:cNvPr id="222" name="Rounded Rectangle 22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3740102" y="2068869"/>
              <a:ext cx="1257639" cy="50357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TENC1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Q63HR2</a:t>
              </a:r>
              <a:endParaRPr lang="en-US" sz="11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7094500" y="1612506"/>
            <a:ext cx="1340126" cy="445087"/>
            <a:chOff x="371271" y="1139280"/>
            <a:chExt cx="1522707" cy="524707"/>
          </a:xfrm>
        </p:grpSpPr>
        <p:sp>
          <p:nvSpPr>
            <p:cNvPr id="226" name="Rounded Rectangle 22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IKK-gamma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Q9Y6K9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256707" y="4048598"/>
            <a:ext cx="1015712" cy="459563"/>
            <a:chOff x="4455765" y="2236560"/>
            <a:chExt cx="1015712" cy="459563"/>
          </a:xfrm>
        </p:grpSpPr>
        <p:sp>
          <p:nvSpPr>
            <p:cNvPr id="230" name="Rounded Rectangle 229"/>
            <p:cNvSpPr/>
            <p:nvPr/>
          </p:nvSpPr>
          <p:spPr bwMode="auto">
            <a:xfrm>
              <a:off x="4515405" y="2236560"/>
              <a:ext cx="950528" cy="44112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4455765" y="2239844"/>
              <a:ext cx="1015712" cy="4562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Yes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P07947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256707" y="3444412"/>
            <a:ext cx="1015712" cy="459563"/>
            <a:chOff x="4455765" y="2236560"/>
            <a:chExt cx="1015712" cy="459563"/>
          </a:xfrm>
        </p:grpSpPr>
        <p:sp>
          <p:nvSpPr>
            <p:cNvPr id="233" name="Rounded Rectangle 232"/>
            <p:cNvSpPr/>
            <p:nvPr/>
          </p:nvSpPr>
          <p:spPr bwMode="auto">
            <a:xfrm>
              <a:off x="4515405" y="2236560"/>
              <a:ext cx="950528" cy="44112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4455765" y="2239844"/>
              <a:ext cx="1015712" cy="4562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Lck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P06239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7256707" y="2224105"/>
            <a:ext cx="1015712" cy="459563"/>
            <a:chOff x="4455765" y="2236560"/>
            <a:chExt cx="1015712" cy="459563"/>
          </a:xfrm>
        </p:grpSpPr>
        <p:sp>
          <p:nvSpPr>
            <p:cNvPr id="237" name="Rounded Rectangle 236"/>
            <p:cNvSpPr/>
            <p:nvPr/>
          </p:nvSpPr>
          <p:spPr bwMode="auto">
            <a:xfrm>
              <a:off x="4515405" y="2236560"/>
              <a:ext cx="950528" cy="44112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455765" y="2239844"/>
              <a:ext cx="1015712" cy="4562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Ack1/TNK2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Q07912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4219994" y="3440980"/>
            <a:ext cx="1106841" cy="466427"/>
            <a:chOff x="507046" y="4525112"/>
            <a:chExt cx="1257639" cy="549865"/>
          </a:xfrm>
        </p:grpSpPr>
        <p:sp>
          <p:nvSpPr>
            <p:cNvPr id="241" name="Snip Same Side Corner Rectangle 240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P16885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570460" y="1002232"/>
            <a:ext cx="1159687" cy="479929"/>
            <a:chOff x="473789" y="5344549"/>
            <a:chExt cx="1257639" cy="540000"/>
          </a:xfrm>
        </p:grpSpPr>
        <p:sp>
          <p:nvSpPr>
            <p:cNvPr id="245" name="Snip Same Side Corner Rectangle 24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473789" y="5349861"/>
              <a:ext cx="1257639" cy="51973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ITGB5</a:t>
              </a:r>
              <a:endParaRPr lang="en-US" sz="1100" dirty="0">
                <a:solidFill>
                  <a:srgbClr val="262626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7F773E"/>
                  </a:solidFill>
                  <a:latin typeface="Arial" charset="0"/>
                </a:rPr>
                <a:t>P18084</a:t>
              </a:r>
              <a:endParaRPr lang="en-US" sz="110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634419" y="1601836"/>
            <a:ext cx="1106841" cy="466427"/>
            <a:chOff x="507046" y="3634424"/>
            <a:chExt cx="1257639" cy="549865"/>
          </a:xfrm>
        </p:grpSpPr>
        <p:sp>
          <p:nvSpPr>
            <p:cNvPr id="257" name="Snip Same Side Corner Rectangle 2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5634419" y="4045166"/>
            <a:ext cx="1106841" cy="466427"/>
            <a:chOff x="507046" y="3634424"/>
            <a:chExt cx="1257639" cy="549865"/>
          </a:xfrm>
        </p:grpSpPr>
        <p:sp>
          <p:nvSpPr>
            <p:cNvPr id="260" name="Snip Same Side Corner Rectangle 2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2807331" y="4489591"/>
            <a:ext cx="1015712" cy="465205"/>
            <a:chOff x="537046" y="346083"/>
            <a:chExt cx="1154094" cy="548423"/>
          </a:xfrm>
        </p:grpSpPr>
        <p:sp>
          <p:nvSpPr>
            <p:cNvPr id="263" name="Rounded Rectangle 26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MER/MERTK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Q12866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2988668" y="3333340"/>
            <a:ext cx="715674" cy="246221"/>
            <a:chOff x="7620676" y="5024219"/>
            <a:chExt cx="862158" cy="350482"/>
          </a:xfrm>
        </p:grpSpPr>
        <p:sp>
          <p:nvSpPr>
            <p:cNvPr id="2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+Y872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2988668" y="1108384"/>
            <a:ext cx="715674" cy="246221"/>
            <a:chOff x="7592083" y="6020193"/>
            <a:chExt cx="862158" cy="350482"/>
          </a:xfrm>
        </p:grpSpPr>
        <p:sp>
          <p:nvSpPr>
            <p:cNvPr id="26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0" name="Text Box 160"/>
            <p:cNvSpPr txBox="1">
              <a:spLocks noChangeArrowheads="1"/>
            </p:cNvSpPr>
            <p:nvPr/>
          </p:nvSpPr>
          <p:spPr bwMode="auto">
            <a:xfrm>
              <a:off x="7592083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T458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2988668" y="2777101"/>
            <a:ext cx="715674" cy="246221"/>
            <a:chOff x="7620676" y="5024219"/>
            <a:chExt cx="862158" cy="350482"/>
          </a:xfrm>
        </p:grpSpPr>
        <p:sp>
          <p:nvSpPr>
            <p:cNvPr id="2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2988668" y="2591688"/>
            <a:ext cx="715674" cy="246221"/>
            <a:chOff x="7620676" y="5024219"/>
            <a:chExt cx="862158" cy="350482"/>
          </a:xfrm>
        </p:grpSpPr>
        <p:sp>
          <p:nvSpPr>
            <p:cNvPr id="28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2988668" y="2220862"/>
            <a:ext cx="715674" cy="246221"/>
            <a:chOff x="7620676" y="5024219"/>
            <a:chExt cx="862158" cy="350482"/>
          </a:xfrm>
        </p:grpSpPr>
        <p:sp>
          <p:nvSpPr>
            <p:cNvPr id="2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+Y749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2988668" y="4260402"/>
            <a:ext cx="715674" cy="246221"/>
            <a:chOff x="7592082" y="6020192"/>
            <a:chExt cx="862158" cy="350482"/>
          </a:xfrm>
        </p:grpSpPr>
        <p:sp>
          <p:nvSpPr>
            <p:cNvPr id="2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2988668" y="4074992"/>
            <a:ext cx="715674" cy="246221"/>
            <a:chOff x="7592082" y="6020192"/>
            <a:chExt cx="862158" cy="350482"/>
          </a:xfrm>
        </p:grpSpPr>
        <p:sp>
          <p:nvSpPr>
            <p:cNvPr id="29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S970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2988668" y="3889579"/>
            <a:ext cx="715674" cy="246221"/>
            <a:chOff x="7592082" y="6020192"/>
            <a:chExt cx="862158" cy="350482"/>
          </a:xfrm>
        </p:grpSpPr>
        <p:sp>
          <p:nvSpPr>
            <p:cNvPr id="3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2988668" y="3704166"/>
            <a:ext cx="715674" cy="246221"/>
            <a:chOff x="7592082" y="6020192"/>
            <a:chExt cx="862158" cy="350482"/>
          </a:xfrm>
        </p:grpSpPr>
        <p:sp>
          <p:nvSpPr>
            <p:cNvPr id="3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2988668" y="2406275"/>
            <a:ext cx="715674" cy="246221"/>
            <a:chOff x="7592082" y="6020192"/>
            <a:chExt cx="862158" cy="350482"/>
          </a:xfrm>
        </p:grpSpPr>
        <p:sp>
          <p:nvSpPr>
            <p:cNvPr id="30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2988668" y="1850036"/>
            <a:ext cx="715674" cy="246221"/>
            <a:chOff x="7592082" y="6020192"/>
            <a:chExt cx="862158" cy="350482"/>
          </a:xfrm>
        </p:grpSpPr>
        <p:sp>
          <p:nvSpPr>
            <p:cNvPr id="30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2988668" y="1664623"/>
            <a:ext cx="715674" cy="246221"/>
            <a:chOff x="7592082" y="6020192"/>
            <a:chExt cx="862158" cy="350482"/>
          </a:xfrm>
        </p:grpSpPr>
        <p:sp>
          <p:nvSpPr>
            <p:cNvPr id="3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2988668" y="1293797"/>
            <a:ext cx="715674" cy="246221"/>
            <a:chOff x="7592082" y="6020192"/>
            <a:chExt cx="862158" cy="350482"/>
          </a:xfrm>
        </p:grpSpPr>
        <p:sp>
          <p:nvSpPr>
            <p:cNvPr id="3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2988668" y="2962514"/>
            <a:ext cx="715674" cy="246221"/>
            <a:chOff x="7592082" y="6020192"/>
            <a:chExt cx="862158" cy="350482"/>
          </a:xfrm>
        </p:grpSpPr>
        <p:sp>
          <p:nvSpPr>
            <p:cNvPr id="3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2988668" y="1479210"/>
            <a:ext cx="715674" cy="246221"/>
            <a:chOff x="7592082" y="6020192"/>
            <a:chExt cx="862158" cy="350482"/>
          </a:xfrm>
        </p:grpSpPr>
        <p:sp>
          <p:nvSpPr>
            <p:cNvPr id="3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2988668" y="2035449"/>
            <a:ext cx="715674" cy="246221"/>
            <a:chOff x="7592082" y="6020192"/>
            <a:chExt cx="862158" cy="350482"/>
          </a:xfrm>
        </p:grpSpPr>
        <p:sp>
          <p:nvSpPr>
            <p:cNvPr id="3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T699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2988668" y="3518753"/>
            <a:ext cx="715674" cy="246221"/>
            <a:chOff x="7592082" y="6020192"/>
            <a:chExt cx="862158" cy="350482"/>
          </a:xfrm>
        </p:grpSpPr>
        <p:sp>
          <p:nvSpPr>
            <p:cNvPr id="3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2988668" y="3147927"/>
            <a:ext cx="715674" cy="246221"/>
            <a:chOff x="7592082" y="6020192"/>
            <a:chExt cx="862158" cy="350482"/>
          </a:xfrm>
        </p:grpSpPr>
        <p:sp>
          <p:nvSpPr>
            <p:cNvPr id="33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 bwMode="auto">
          <a:xfrm>
            <a:off x="3847859" y="4641158"/>
            <a:ext cx="1056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5" name="Straight Connector 334"/>
          <p:cNvCxnSpPr/>
          <p:nvPr/>
        </p:nvCxnSpPr>
        <p:spPr bwMode="auto">
          <a:xfrm>
            <a:off x="3592602" y="2722602"/>
            <a:ext cx="3527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Connector 335"/>
          <p:cNvCxnSpPr/>
          <p:nvPr/>
        </p:nvCxnSpPr>
        <p:spPr bwMode="auto">
          <a:xfrm>
            <a:off x="3583465" y="2895818"/>
            <a:ext cx="3527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7" name="Straight Connector 336"/>
          <p:cNvCxnSpPr/>
          <p:nvPr/>
        </p:nvCxnSpPr>
        <p:spPr bwMode="auto">
          <a:xfrm>
            <a:off x="3593863" y="3473073"/>
            <a:ext cx="3527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2040098" y="1187198"/>
            <a:ext cx="3746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Connector 340"/>
          <p:cNvCxnSpPr/>
          <p:nvPr/>
        </p:nvCxnSpPr>
        <p:spPr bwMode="auto">
          <a:xfrm>
            <a:off x="2036232" y="1801701"/>
            <a:ext cx="3746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Straight Connector 341"/>
          <p:cNvCxnSpPr/>
          <p:nvPr/>
        </p:nvCxnSpPr>
        <p:spPr bwMode="auto">
          <a:xfrm>
            <a:off x="2030961" y="2424517"/>
            <a:ext cx="3746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Connector 342"/>
          <p:cNvCxnSpPr/>
          <p:nvPr/>
        </p:nvCxnSpPr>
        <p:spPr bwMode="auto">
          <a:xfrm>
            <a:off x="2035640" y="3064946"/>
            <a:ext cx="3746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44" name="TextBox 343"/>
          <p:cNvSpPr txBox="1"/>
          <p:nvPr/>
        </p:nvSpPr>
        <p:spPr>
          <a:xfrm>
            <a:off x="1137114" y="3352175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345" name="Elbow Connector 344"/>
          <p:cNvCxnSpPr/>
          <p:nvPr/>
        </p:nvCxnSpPr>
        <p:spPr bwMode="auto">
          <a:xfrm>
            <a:off x="4049086" y="3019672"/>
            <a:ext cx="251956" cy="12700"/>
          </a:xfrm>
          <a:prstGeom prst="bentConnector3">
            <a:avLst>
              <a:gd name="adj1" fmla="val 1010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6" name="Elbow Connector 345"/>
          <p:cNvCxnSpPr/>
          <p:nvPr/>
        </p:nvCxnSpPr>
        <p:spPr bwMode="auto">
          <a:xfrm>
            <a:off x="4038960" y="3638204"/>
            <a:ext cx="251956" cy="12700"/>
          </a:xfrm>
          <a:prstGeom prst="bentConnector3">
            <a:avLst>
              <a:gd name="adj1" fmla="val 1010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7" name="Elbow Connector 346"/>
          <p:cNvCxnSpPr/>
          <p:nvPr/>
        </p:nvCxnSpPr>
        <p:spPr bwMode="auto">
          <a:xfrm>
            <a:off x="4036031" y="4293084"/>
            <a:ext cx="251956" cy="12700"/>
          </a:xfrm>
          <a:prstGeom prst="bentConnector3">
            <a:avLst>
              <a:gd name="adj1" fmla="val 1010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8" name="Elbow Connector 347"/>
          <p:cNvCxnSpPr/>
          <p:nvPr/>
        </p:nvCxnSpPr>
        <p:spPr bwMode="auto">
          <a:xfrm flipV="1">
            <a:off x="3843944" y="4728335"/>
            <a:ext cx="211014" cy="1"/>
          </a:xfrm>
          <a:prstGeom prst="bentConnector3">
            <a:avLst>
              <a:gd name="adj1" fmla="val 9763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9" name="Elbow Connector 348"/>
          <p:cNvCxnSpPr/>
          <p:nvPr/>
        </p:nvCxnSpPr>
        <p:spPr bwMode="auto">
          <a:xfrm flipV="1">
            <a:off x="2025930" y="4846787"/>
            <a:ext cx="816756" cy="515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Elbow Connector 351"/>
          <p:cNvCxnSpPr/>
          <p:nvPr/>
        </p:nvCxnSpPr>
        <p:spPr bwMode="auto">
          <a:xfrm>
            <a:off x="4042145" y="5184760"/>
            <a:ext cx="251956" cy="12700"/>
          </a:xfrm>
          <a:prstGeom prst="bentConnector3">
            <a:avLst>
              <a:gd name="adj1" fmla="val 1010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4" name="Elbow Connector 373"/>
          <p:cNvCxnSpPr/>
          <p:nvPr/>
        </p:nvCxnSpPr>
        <p:spPr bwMode="auto">
          <a:xfrm>
            <a:off x="6718318" y="1780846"/>
            <a:ext cx="493406" cy="84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Elbow Connector 375"/>
          <p:cNvCxnSpPr/>
          <p:nvPr/>
        </p:nvCxnSpPr>
        <p:spPr bwMode="auto">
          <a:xfrm>
            <a:off x="6707625" y="2381826"/>
            <a:ext cx="493406" cy="84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Elbow Connector 376"/>
          <p:cNvCxnSpPr/>
          <p:nvPr/>
        </p:nvCxnSpPr>
        <p:spPr bwMode="auto">
          <a:xfrm>
            <a:off x="6715207" y="3003457"/>
            <a:ext cx="493406" cy="84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Elbow Connector 377"/>
          <p:cNvCxnSpPr/>
          <p:nvPr/>
        </p:nvCxnSpPr>
        <p:spPr bwMode="auto">
          <a:xfrm>
            <a:off x="6725899" y="3621347"/>
            <a:ext cx="493406" cy="84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Elbow Connector 378"/>
          <p:cNvCxnSpPr/>
          <p:nvPr/>
        </p:nvCxnSpPr>
        <p:spPr bwMode="auto">
          <a:xfrm>
            <a:off x="6725494" y="4223015"/>
            <a:ext cx="493406" cy="84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73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18920</TotalTime>
  <Words>96</Words>
  <Application>Microsoft Macintosh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280</cp:revision>
  <dcterms:created xsi:type="dcterms:W3CDTF">2014-02-16T01:31:59Z</dcterms:created>
  <dcterms:modified xsi:type="dcterms:W3CDTF">2016-04-11T22:31:44Z</dcterms:modified>
</cp:coreProperties>
</file>