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179" autoAdjust="0"/>
  </p:normalViewPr>
  <p:slideViewPr>
    <p:cSldViewPr snapToGrid="0" snapToObjects="1">
      <p:cViewPr>
        <p:scale>
          <a:sx n="125" d="100"/>
          <a:sy n="125" d="100"/>
        </p:scale>
        <p:origin x="-1432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2482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Prostaglandin D2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Q13258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2557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089954" y="3087943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PTGDR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Q13258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226533" y="2364357"/>
            <a:ext cx="1106841" cy="466427"/>
            <a:chOff x="507046" y="3634424"/>
            <a:chExt cx="1257639" cy="549865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ANKRD13C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Q8N6S4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3" name="Elbow Connector 82"/>
          <p:cNvCxnSpPr/>
          <p:nvPr/>
        </p:nvCxnSpPr>
        <p:spPr bwMode="auto">
          <a:xfrm>
            <a:off x="3273178" y="2516949"/>
            <a:ext cx="882245" cy="714229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5" name="Group 84"/>
          <p:cNvGrpSpPr/>
          <p:nvPr/>
        </p:nvGrpSpPr>
        <p:grpSpPr>
          <a:xfrm>
            <a:off x="2226533" y="3721972"/>
            <a:ext cx="1106841" cy="466427"/>
            <a:chOff x="507046" y="4525112"/>
            <a:chExt cx="1257639" cy="549865"/>
          </a:xfrm>
        </p:grpSpPr>
        <p:sp>
          <p:nvSpPr>
            <p:cNvPr id="86" name="Snip Same Side Corner Rectangle 85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PTGDS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P41222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cxnSp>
        <p:nvCxnSpPr>
          <p:cNvPr id="92" name="Elbow Connector 91"/>
          <p:cNvCxnSpPr/>
          <p:nvPr/>
        </p:nvCxnSpPr>
        <p:spPr bwMode="auto">
          <a:xfrm rot="10800000" flipV="1">
            <a:off x="3285566" y="3237446"/>
            <a:ext cx="396000" cy="612000"/>
          </a:xfrm>
          <a:prstGeom prst="bentConnector3">
            <a:avLst>
              <a:gd name="adj1" fmla="val -7727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5546428" y="2642856"/>
            <a:ext cx="1340126" cy="445087"/>
            <a:chOff x="371271" y="1139280"/>
            <a:chExt cx="1522707" cy="524707"/>
          </a:xfrm>
        </p:grpSpPr>
        <p:sp>
          <p:nvSpPr>
            <p:cNvPr id="17" name="Rounded Rectangle 1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ERK1/MAPK3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P27361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563873" y="2154736"/>
            <a:ext cx="1340126" cy="445087"/>
            <a:chOff x="371271" y="1139280"/>
            <a:chExt cx="1522707" cy="524707"/>
          </a:xfrm>
        </p:grpSpPr>
        <p:sp>
          <p:nvSpPr>
            <p:cNvPr id="20" name="Rounded Rectangle 1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ERK2/MAPK1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P28482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2" name="Elbow Connector 21"/>
          <p:cNvCxnSpPr/>
          <p:nvPr/>
        </p:nvCxnSpPr>
        <p:spPr bwMode="auto">
          <a:xfrm flipV="1">
            <a:off x="5138221" y="2373065"/>
            <a:ext cx="598891" cy="86400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" name="Elbow Connector 23"/>
          <p:cNvCxnSpPr/>
          <p:nvPr/>
        </p:nvCxnSpPr>
        <p:spPr bwMode="auto">
          <a:xfrm flipV="1">
            <a:off x="5437666" y="2856527"/>
            <a:ext cx="299446" cy="127973"/>
          </a:xfrm>
          <a:prstGeom prst="bentConnector3">
            <a:avLst>
              <a:gd name="adj1" fmla="val 3347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859</TotalTime>
  <Words>24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85</cp:revision>
  <dcterms:created xsi:type="dcterms:W3CDTF">2014-02-16T01:31:59Z</dcterms:created>
  <dcterms:modified xsi:type="dcterms:W3CDTF">2016-03-23T03:44:00Z</dcterms:modified>
</cp:coreProperties>
</file>