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69580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4224864" y="2721534"/>
            <a:ext cx="1015712" cy="461921"/>
            <a:chOff x="537046" y="349955"/>
            <a:chExt cx="1154094" cy="54455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STYK1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Q6J9G0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158882" y="3510132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AKT1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22" idx="3"/>
            <a:endCxn id="21" idx="1"/>
          </p:cNvCxnSpPr>
          <p:nvPr/>
        </p:nvCxnSpPr>
        <p:spPr bwMode="auto">
          <a:xfrm>
            <a:off x="5240576" y="2952495"/>
            <a:ext cx="1108990" cy="78216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89392" y="112973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Tyrosine protein kinase 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STYK1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Q6J9G0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50473" y="6460682"/>
            <a:ext cx="3496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018919" y="3501703"/>
            <a:ext cx="1340126" cy="445087"/>
            <a:chOff x="371271" y="1139280"/>
            <a:chExt cx="1522707" cy="52470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GSK3B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1" name="Elbow Connector 80"/>
          <p:cNvCxnSpPr>
            <a:stCxn id="66" idx="3"/>
            <a:endCxn id="22" idx="1"/>
          </p:cNvCxnSpPr>
          <p:nvPr/>
        </p:nvCxnSpPr>
        <p:spPr bwMode="auto">
          <a:xfrm flipV="1">
            <a:off x="3160131" y="2952495"/>
            <a:ext cx="1064733" cy="773732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199463" y="3488868"/>
            <a:ext cx="1106841" cy="466427"/>
            <a:chOff x="507046" y="3634424"/>
            <a:chExt cx="1257639" cy="549865"/>
          </a:xfrm>
        </p:grpSpPr>
        <p:sp>
          <p:nvSpPr>
            <p:cNvPr id="18" name="Snip Same Side Corner Rectangle 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HSP90AB1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P08238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3727301" y="3726227"/>
            <a:ext cx="5503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8832</TotalTime>
  <Words>24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86</cp:revision>
  <dcterms:created xsi:type="dcterms:W3CDTF">2014-02-16T01:31:59Z</dcterms:created>
  <dcterms:modified xsi:type="dcterms:W3CDTF">2016-01-14T06:34:45Z</dcterms:modified>
</cp:coreProperties>
</file>