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684" autoAdjust="0"/>
    <p:restoredTop sz="94756" autoAdjust="0"/>
  </p:normalViewPr>
  <p:slideViewPr>
    <p:cSldViewPr snapToGrid="0" snapToObjects="1">
      <p:cViewPr varScale="1">
        <p:scale>
          <a:sx n="146" d="100"/>
          <a:sy n="146" d="100"/>
        </p:scale>
        <p:origin x="-4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16-01-12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98453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1860812" y="3178727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171981" y="1989097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P62136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720667" y="2999696"/>
            <a:ext cx="1106841" cy="460785"/>
            <a:chOff x="507046" y="4525112"/>
            <a:chExt cx="1257639" cy="543213"/>
          </a:xfrm>
        </p:grpSpPr>
        <p:sp>
          <p:nvSpPr>
            <p:cNvPr id="34" name="Snip Same Side Corner Rectangle 3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7046" y="4530424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PYGB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P11216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173529" y="3920213"/>
            <a:ext cx="1106841" cy="466427"/>
            <a:chOff x="473789" y="5344549"/>
            <a:chExt cx="1257639" cy="549865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MYO6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Q9UM54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173527" y="3361413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P41236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356453" y="1769742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7" name="Elbow Connector 86"/>
          <p:cNvCxnSpPr/>
          <p:nvPr/>
        </p:nvCxnSpPr>
        <p:spPr bwMode="auto">
          <a:xfrm rot="5400000" flipH="1" flipV="1">
            <a:off x="4969864" y="2807814"/>
            <a:ext cx="2371133" cy="558610"/>
          </a:xfrm>
          <a:prstGeom prst="bentConnector3">
            <a:avLst>
              <a:gd name="adj1" fmla="val 99894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 bwMode="auto">
          <a:xfrm flipV="1">
            <a:off x="4818810" y="3588181"/>
            <a:ext cx="1354717" cy="77236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rot="5400000" flipH="1" flipV="1">
            <a:off x="4913322" y="3312972"/>
            <a:ext cx="1661492" cy="806728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41590"/>
            <a:ext cx="46836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Serine/Threonine-protein Kinase LMTK2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13093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Q8IWU2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06086" y="6460450"/>
            <a:ext cx="34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609171" y="4185715"/>
            <a:ext cx="1340126" cy="445087"/>
            <a:chOff x="371271" y="1139280"/>
            <a:chExt cx="1522707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50"/>
              <a:ext cx="1080030" cy="52003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LMTK2/LMR2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Q8IWU2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173526" y="2652338"/>
            <a:ext cx="1106841" cy="464212"/>
            <a:chOff x="3740102" y="2066168"/>
            <a:chExt cx="1257639" cy="547253"/>
          </a:xfrm>
        </p:grpSpPr>
        <p:sp>
          <p:nvSpPr>
            <p:cNvPr id="81" name="Rounded Rectangle 8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PPP1CC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P36873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173529" y="1249716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CFTR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P13569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367564" y="1016928"/>
            <a:ext cx="715674" cy="246221"/>
            <a:chOff x="7630676" y="5329407"/>
            <a:chExt cx="862158" cy="350482"/>
          </a:xfrm>
        </p:grpSpPr>
        <p:sp>
          <p:nvSpPr>
            <p:cNvPr id="9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4" name="Elbow Connector 93"/>
          <p:cNvCxnSpPr/>
          <p:nvPr/>
        </p:nvCxnSpPr>
        <p:spPr bwMode="auto">
          <a:xfrm rot="5400000" flipH="1" flipV="1">
            <a:off x="5793021" y="1223144"/>
            <a:ext cx="740998" cy="574789"/>
          </a:xfrm>
          <a:prstGeom prst="bentConnector3">
            <a:avLst>
              <a:gd name="adj1" fmla="val 100480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" name="Elbow Connector 95"/>
          <p:cNvCxnSpPr/>
          <p:nvPr/>
        </p:nvCxnSpPr>
        <p:spPr bwMode="auto">
          <a:xfrm>
            <a:off x="5505969" y="4072518"/>
            <a:ext cx="667560" cy="887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3921627" y="3942117"/>
            <a:ext cx="715674" cy="246221"/>
            <a:chOff x="7620676" y="5024219"/>
            <a:chExt cx="862158" cy="350482"/>
          </a:xfrm>
        </p:grpSpPr>
        <p:sp>
          <p:nvSpPr>
            <p:cNvPr id="12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+S1450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86" name="Elbow Connector 185"/>
          <p:cNvCxnSpPr/>
          <p:nvPr/>
        </p:nvCxnSpPr>
        <p:spPr bwMode="auto">
          <a:xfrm>
            <a:off x="3035676" y="3401271"/>
            <a:ext cx="885951" cy="684279"/>
          </a:xfrm>
          <a:prstGeom prst="bentConnector3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0" name="Elbow Connector 189"/>
          <p:cNvCxnSpPr/>
          <p:nvPr/>
        </p:nvCxnSpPr>
        <p:spPr bwMode="auto">
          <a:xfrm rot="5400000" flipH="1" flipV="1">
            <a:off x="4257068" y="3482124"/>
            <a:ext cx="1556985" cy="363919"/>
          </a:xfrm>
          <a:prstGeom prst="bentConnector3">
            <a:avLst>
              <a:gd name="adj1" fmla="val -842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H="1">
            <a:off x="4766622" y="4272685"/>
            <a:ext cx="112574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4810112" y="4535113"/>
            <a:ext cx="5479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526317" y="2888041"/>
            <a:ext cx="7013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1" name="Elbow Connector 190"/>
          <p:cNvCxnSpPr/>
          <p:nvPr/>
        </p:nvCxnSpPr>
        <p:spPr bwMode="auto">
          <a:xfrm rot="10800000" flipV="1">
            <a:off x="3105262" y="4501288"/>
            <a:ext cx="2238026" cy="370097"/>
          </a:xfrm>
          <a:prstGeom prst="bentConnector3">
            <a:avLst>
              <a:gd name="adj1" fmla="val -137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2" name="Group 191"/>
          <p:cNvGrpSpPr/>
          <p:nvPr/>
        </p:nvGrpSpPr>
        <p:grpSpPr>
          <a:xfrm>
            <a:off x="1973465" y="4674297"/>
            <a:ext cx="1106841" cy="466427"/>
            <a:chOff x="507046" y="3634424"/>
            <a:chExt cx="1257639" cy="549865"/>
          </a:xfrm>
        </p:grpSpPr>
        <p:sp>
          <p:nvSpPr>
            <p:cNvPr id="193" name="Snip Same Side Corner Rectangle 1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CDK5R1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Q15078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3921627" y="2764930"/>
            <a:ext cx="715674" cy="246221"/>
            <a:chOff x="7620676" y="5024219"/>
            <a:chExt cx="862158" cy="350482"/>
          </a:xfrm>
        </p:grpSpPr>
        <p:sp>
          <p:nvSpPr>
            <p:cNvPr id="1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S15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883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18838</TotalTime>
  <Words>47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277</cp:revision>
  <dcterms:created xsi:type="dcterms:W3CDTF">2014-02-16T01:31:59Z</dcterms:created>
  <dcterms:modified xsi:type="dcterms:W3CDTF">2016-01-13T07:46:20Z</dcterms:modified>
</cp:coreProperties>
</file>