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35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4224864" y="2364357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P2RX5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Q93086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3996255" y="129907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P2X </a:t>
            </a: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Purinoreceptor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5 (P2RX5)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Q93086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72888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294464" y="2360396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P2RX1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P51575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>
            <a:stCxn id="66" idx="3"/>
            <a:endCxn id="35" idx="1"/>
          </p:cNvCxnSpPr>
          <p:nvPr/>
        </p:nvCxnSpPr>
        <p:spPr bwMode="auto">
          <a:xfrm>
            <a:off x="3401305" y="2595863"/>
            <a:ext cx="823559" cy="396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8807</TotalTime>
  <Words>17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85</cp:revision>
  <dcterms:created xsi:type="dcterms:W3CDTF">2014-02-16T01:31:59Z</dcterms:created>
  <dcterms:modified xsi:type="dcterms:W3CDTF">2016-03-22T21:24:00Z</dcterms:modified>
</cp:coreProperties>
</file>