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40" d="100"/>
          <a:sy n="140" d="100"/>
        </p:scale>
        <p:origin x="-156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Granulocyte Colony-Stimulating Factor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14177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Q99062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18692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125813" y="3556420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CSF3R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Q99062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321396" y="3315684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26958" y="3113423"/>
            <a:ext cx="715674" cy="246221"/>
            <a:chOff x="7630676" y="5329407"/>
            <a:chExt cx="862158" cy="350482"/>
          </a:xfrm>
        </p:grpSpPr>
        <p:sp>
          <p:nvSpPr>
            <p:cNvPr id="9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-Y767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315402" y="2897827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+Y752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322108" y="2706972"/>
            <a:ext cx="715674" cy="246221"/>
            <a:chOff x="7620676" y="5024219"/>
            <a:chExt cx="862158" cy="350482"/>
          </a:xfrm>
        </p:grpSpPr>
        <p:sp>
          <p:nvSpPr>
            <p:cNvPr id="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+Y727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239726" y="2678038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P09919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4" name="Elbow Connector 103"/>
          <p:cNvCxnSpPr/>
          <p:nvPr/>
        </p:nvCxnSpPr>
        <p:spPr bwMode="auto">
          <a:xfrm>
            <a:off x="3281415" y="2840566"/>
            <a:ext cx="916573" cy="834411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2239727" y="4121854"/>
            <a:ext cx="1106841" cy="466427"/>
            <a:chOff x="507046" y="3634424"/>
            <a:chExt cx="1257639" cy="549865"/>
          </a:xfrm>
        </p:grpSpPr>
        <p:sp>
          <p:nvSpPr>
            <p:cNvPr id="106" name="Snip Same Side Corner Rectangle 1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FBXW7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Q969H0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8" name="Elbow Connector 107"/>
          <p:cNvCxnSpPr/>
          <p:nvPr/>
        </p:nvCxnSpPr>
        <p:spPr bwMode="auto">
          <a:xfrm flipV="1">
            <a:off x="3281415" y="3823379"/>
            <a:ext cx="916573" cy="900000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2239726" y="4604449"/>
            <a:ext cx="1106841" cy="466427"/>
            <a:chOff x="507046" y="3634424"/>
            <a:chExt cx="1257639" cy="549865"/>
          </a:xfrm>
        </p:grpSpPr>
        <p:sp>
          <p:nvSpPr>
            <p:cNvPr id="110" name="Snip Same Side Corner Rectangle 1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2" name="Elbow Connector 111"/>
          <p:cNvCxnSpPr/>
          <p:nvPr/>
        </p:nvCxnSpPr>
        <p:spPr bwMode="auto">
          <a:xfrm rot="10800000">
            <a:off x="3739702" y="4255767"/>
            <a:ext cx="6350" cy="1076"/>
          </a:xfrm>
          <a:prstGeom prst="bentConnector3">
            <a:avLst>
              <a:gd name="adj1" fmla="val 70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3" name="Group 112"/>
          <p:cNvGrpSpPr/>
          <p:nvPr/>
        </p:nvGrpSpPr>
        <p:grpSpPr>
          <a:xfrm>
            <a:off x="751788" y="4682807"/>
            <a:ext cx="1340126" cy="453586"/>
            <a:chOff x="371271" y="1139280"/>
            <a:chExt cx="1522707" cy="534726"/>
          </a:xfrm>
        </p:grpSpPr>
        <p:sp>
          <p:nvSpPr>
            <p:cNvPr id="114" name="Rounded Rectangle 11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GSK3B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6" name="Elbow Connector 115"/>
          <p:cNvCxnSpPr/>
          <p:nvPr/>
        </p:nvCxnSpPr>
        <p:spPr bwMode="auto">
          <a:xfrm>
            <a:off x="1937008" y="4839915"/>
            <a:ext cx="1796184" cy="348152"/>
          </a:xfrm>
          <a:prstGeom prst="bentConnector3">
            <a:avLst>
              <a:gd name="adj1" fmla="val 11819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Elbow Connector 116"/>
          <p:cNvCxnSpPr/>
          <p:nvPr/>
        </p:nvCxnSpPr>
        <p:spPr bwMode="auto">
          <a:xfrm rot="5400000">
            <a:off x="3368799" y="4817164"/>
            <a:ext cx="741805" cy="12700"/>
          </a:xfrm>
          <a:prstGeom prst="bentConnector3">
            <a:avLst>
              <a:gd name="adj1" fmla="val 99649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8" name="Group 117"/>
          <p:cNvGrpSpPr/>
          <p:nvPr/>
        </p:nvGrpSpPr>
        <p:grpSpPr>
          <a:xfrm>
            <a:off x="7372827" y="1398697"/>
            <a:ext cx="1106841" cy="466427"/>
            <a:chOff x="507046" y="3634424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126"/>
          <p:cNvCxnSpPr/>
          <p:nvPr/>
        </p:nvCxnSpPr>
        <p:spPr bwMode="auto">
          <a:xfrm flipV="1">
            <a:off x="5173893" y="1623261"/>
            <a:ext cx="796465" cy="2088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2252744" y="3632692"/>
            <a:ext cx="1106841" cy="466427"/>
            <a:chOff x="507046" y="3634424"/>
            <a:chExt cx="1257639" cy="549865"/>
          </a:xfrm>
        </p:grpSpPr>
        <p:sp>
          <p:nvSpPr>
            <p:cNvPr id="129" name="Snip Same Side Corner Rectangle 1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SOCS3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O14543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1" name="Elbow Connector 130"/>
          <p:cNvCxnSpPr/>
          <p:nvPr/>
        </p:nvCxnSpPr>
        <p:spPr bwMode="auto">
          <a:xfrm flipV="1">
            <a:off x="3294432" y="3819888"/>
            <a:ext cx="445269" cy="2"/>
          </a:xfrm>
          <a:prstGeom prst="bentConnector3">
            <a:avLst>
              <a:gd name="adj1" fmla="val 95635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7372827" y="2492225"/>
            <a:ext cx="1106841" cy="466427"/>
            <a:chOff x="507046" y="3634424"/>
            <a:chExt cx="1257639" cy="549865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7" name="Elbow Connector 146"/>
          <p:cNvCxnSpPr/>
          <p:nvPr/>
        </p:nvCxnSpPr>
        <p:spPr bwMode="auto">
          <a:xfrm flipV="1">
            <a:off x="5596597" y="2205860"/>
            <a:ext cx="381909" cy="3386"/>
          </a:xfrm>
          <a:prstGeom prst="bentConnector3">
            <a:avLst>
              <a:gd name="adj1" fmla="val 677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8" name="Group 147"/>
          <p:cNvGrpSpPr/>
          <p:nvPr/>
        </p:nvGrpSpPr>
        <p:grpSpPr>
          <a:xfrm>
            <a:off x="5954062" y="1965019"/>
            <a:ext cx="1015712" cy="461921"/>
            <a:chOff x="537046" y="349955"/>
            <a:chExt cx="1154094" cy="544552"/>
          </a:xfrm>
        </p:grpSpPr>
        <p:sp>
          <p:nvSpPr>
            <p:cNvPr id="149" name="Rounded Rectangle 14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5954062" y="2544659"/>
            <a:ext cx="1015712" cy="461921"/>
            <a:chOff x="537046" y="349955"/>
            <a:chExt cx="1154094" cy="544552"/>
          </a:xfrm>
        </p:grpSpPr>
        <p:sp>
          <p:nvSpPr>
            <p:cNvPr id="153" name="Rounded Rectangle 15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HCK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P08631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55" name="Elbow Connector 154"/>
          <p:cNvCxnSpPr/>
          <p:nvPr/>
        </p:nvCxnSpPr>
        <p:spPr bwMode="auto">
          <a:xfrm rot="5400000" flipH="1" flipV="1">
            <a:off x="5341063" y="1455485"/>
            <a:ext cx="454866" cy="7257"/>
          </a:xfrm>
          <a:prstGeom prst="bentConnector3">
            <a:avLst>
              <a:gd name="adj1" fmla="val 9746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6" name="Elbow Connector 155"/>
          <p:cNvCxnSpPr/>
          <p:nvPr/>
        </p:nvCxnSpPr>
        <p:spPr bwMode="auto">
          <a:xfrm flipH="1">
            <a:off x="5370286" y="1638302"/>
            <a:ext cx="1599488" cy="1963473"/>
          </a:xfrm>
          <a:prstGeom prst="bentConnector4">
            <a:avLst>
              <a:gd name="adj1" fmla="val -8053"/>
              <a:gd name="adj2" fmla="val 78519"/>
            </a:avLst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5954062" y="1389199"/>
            <a:ext cx="1015712" cy="461921"/>
            <a:chOff x="537046" y="349955"/>
            <a:chExt cx="1154094" cy="544552"/>
          </a:xfrm>
        </p:grpSpPr>
        <p:sp>
          <p:nvSpPr>
            <p:cNvPr id="158" name="Rounded Rectangle 15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60" name="Elbow Connector 159"/>
          <p:cNvCxnSpPr/>
          <p:nvPr/>
        </p:nvCxnSpPr>
        <p:spPr bwMode="auto">
          <a:xfrm flipV="1">
            <a:off x="5588449" y="2777392"/>
            <a:ext cx="381909" cy="3386"/>
          </a:xfrm>
          <a:prstGeom prst="bentConnector3">
            <a:avLst>
              <a:gd name="adj1" fmla="val 677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5" name="Elbow Connector 164"/>
          <p:cNvCxnSpPr/>
          <p:nvPr/>
        </p:nvCxnSpPr>
        <p:spPr bwMode="auto">
          <a:xfrm>
            <a:off x="5575215" y="1230459"/>
            <a:ext cx="1839000" cy="281732"/>
          </a:xfrm>
          <a:prstGeom prst="bentConnector3">
            <a:avLst>
              <a:gd name="adj1" fmla="val 8995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8" name="Elbow Connector 167"/>
          <p:cNvCxnSpPr/>
          <p:nvPr/>
        </p:nvCxnSpPr>
        <p:spPr bwMode="auto">
          <a:xfrm rot="16200000" flipH="1">
            <a:off x="6748215" y="1998191"/>
            <a:ext cx="1152000" cy="180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5902753" y="4229883"/>
            <a:ext cx="1106841" cy="466427"/>
            <a:chOff x="507046" y="3634424"/>
            <a:chExt cx="1257639" cy="549865"/>
          </a:xfrm>
        </p:grpSpPr>
        <p:sp>
          <p:nvSpPr>
            <p:cNvPr id="171" name="Snip Same Side Corner Rectangle 17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FTH1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P02794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372827" y="4778657"/>
            <a:ext cx="1106841" cy="466427"/>
            <a:chOff x="507046" y="2817700"/>
            <a:chExt cx="1257639" cy="549865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874580" y="3968192"/>
            <a:ext cx="1106841" cy="466427"/>
            <a:chOff x="507046" y="3634424"/>
            <a:chExt cx="1257639" cy="549865"/>
          </a:xfrm>
        </p:grpSpPr>
        <p:sp>
          <p:nvSpPr>
            <p:cNvPr id="180" name="Snip Same Side Corner Rectangle 1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ELANE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P08246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3" name="Elbow Connector 182"/>
          <p:cNvCxnSpPr/>
          <p:nvPr/>
        </p:nvCxnSpPr>
        <p:spPr bwMode="auto">
          <a:xfrm rot="16200000" flipH="1">
            <a:off x="1684962" y="4388405"/>
            <a:ext cx="720000" cy="216000"/>
          </a:xfrm>
          <a:prstGeom prst="bentConnector3">
            <a:avLst>
              <a:gd name="adj1" fmla="val 33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9" name="Group 188"/>
          <p:cNvGrpSpPr/>
          <p:nvPr/>
        </p:nvGrpSpPr>
        <p:grpSpPr>
          <a:xfrm>
            <a:off x="874580" y="3338316"/>
            <a:ext cx="1106841" cy="466427"/>
            <a:chOff x="507046" y="3634424"/>
            <a:chExt cx="1257639" cy="549865"/>
          </a:xfrm>
        </p:grpSpPr>
        <p:sp>
          <p:nvSpPr>
            <p:cNvPr id="190" name="Snip Same Side Corner Rectangle 18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WSB2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Q9NYS7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874580" y="2782111"/>
            <a:ext cx="1106841" cy="466427"/>
            <a:chOff x="507046" y="3634424"/>
            <a:chExt cx="1257639" cy="549865"/>
          </a:xfrm>
        </p:grpSpPr>
        <p:sp>
          <p:nvSpPr>
            <p:cNvPr id="193" name="Snip Same Side Corner Rectangle 1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WSB1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Q9Y6I7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5" name="Elbow Connector 194"/>
          <p:cNvCxnSpPr/>
          <p:nvPr/>
        </p:nvCxnSpPr>
        <p:spPr bwMode="auto">
          <a:xfrm rot="16200000" flipH="1">
            <a:off x="1450962" y="3419478"/>
            <a:ext cx="1188000" cy="216000"/>
          </a:xfrm>
          <a:prstGeom prst="bentConnector3">
            <a:avLst>
              <a:gd name="adj1" fmla="val 33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6" name="Elbow Connector 195"/>
          <p:cNvCxnSpPr/>
          <p:nvPr/>
        </p:nvCxnSpPr>
        <p:spPr bwMode="auto">
          <a:xfrm>
            <a:off x="1924406" y="3504734"/>
            <a:ext cx="226900" cy="4847"/>
          </a:xfrm>
          <a:prstGeom prst="bentConnector3">
            <a:avLst>
              <a:gd name="adj1" fmla="val 100375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99" name="Group 198"/>
          <p:cNvGrpSpPr/>
          <p:nvPr/>
        </p:nvGrpSpPr>
        <p:grpSpPr>
          <a:xfrm>
            <a:off x="7372827" y="3826700"/>
            <a:ext cx="1106841" cy="466427"/>
            <a:chOff x="507046" y="3634424"/>
            <a:chExt cx="1257639" cy="549865"/>
          </a:xfrm>
        </p:grpSpPr>
        <p:sp>
          <p:nvSpPr>
            <p:cNvPr id="200" name="Snip Same Side Corner Rectangle 1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CISH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Q9NSE2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2" name="Elbow Connector 201"/>
          <p:cNvCxnSpPr/>
          <p:nvPr/>
        </p:nvCxnSpPr>
        <p:spPr bwMode="auto">
          <a:xfrm rot="16200000" flipH="1">
            <a:off x="6649134" y="3246658"/>
            <a:ext cx="1368000" cy="180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06" name="Group 205"/>
          <p:cNvGrpSpPr/>
          <p:nvPr/>
        </p:nvGrpSpPr>
        <p:grpSpPr>
          <a:xfrm>
            <a:off x="5902753" y="3314344"/>
            <a:ext cx="1106841" cy="466427"/>
            <a:chOff x="507046" y="3634424"/>
            <a:chExt cx="1257639" cy="549865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INPP5D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Q92835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2" name="Elbow Connector 211"/>
          <p:cNvCxnSpPr/>
          <p:nvPr/>
        </p:nvCxnSpPr>
        <p:spPr bwMode="auto">
          <a:xfrm flipV="1">
            <a:off x="5580034" y="3474727"/>
            <a:ext cx="396000" cy="3303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4" name="Group 213"/>
          <p:cNvGrpSpPr/>
          <p:nvPr/>
        </p:nvGrpSpPr>
        <p:grpSpPr>
          <a:xfrm>
            <a:off x="5902753" y="4969808"/>
            <a:ext cx="1106841" cy="464212"/>
            <a:chOff x="3740102" y="2066168"/>
            <a:chExt cx="1257639" cy="547253"/>
          </a:xfrm>
        </p:grpSpPr>
        <p:sp>
          <p:nvSpPr>
            <p:cNvPr id="215" name="Rounded Rectangle 214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7" name="Elbow Connector 216"/>
          <p:cNvCxnSpPr/>
          <p:nvPr/>
        </p:nvCxnSpPr>
        <p:spPr bwMode="auto">
          <a:xfrm rot="16200000" flipH="1">
            <a:off x="5427953" y="3849150"/>
            <a:ext cx="684000" cy="396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5" name="Elbow Connector 224"/>
          <p:cNvCxnSpPr/>
          <p:nvPr/>
        </p:nvCxnSpPr>
        <p:spPr bwMode="auto">
          <a:xfrm rot="16200000" flipH="1">
            <a:off x="5373953" y="4581059"/>
            <a:ext cx="792000" cy="396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6" name="Elbow Connector 225"/>
          <p:cNvCxnSpPr/>
          <p:nvPr/>
        </p:nvCxnSpPr>
        <p:spPr bwMode="auto">
          <a:xfrm rot="16200000" flipH="1">
            <a:off x="6845710" y="4368984"/>
            <a:ext cx="972000" cy="180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2454097" y="2329512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6931424" y="2209616"/>
            <a:ext cx="15993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>
            <a:off x="6937183" y="2714322"/>
            <a:ext cx="15993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>
            <a:off x="5140978" y="3607260"/>
            <a:ext cx="2293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1166</TotalTime>
  <Words>60</Words>
  <Application>Microsoft Macintosh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2016-04-21T21:23:57Z</dcterms:modified>
</cp:coreProperties>
</file>